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78" r:id="rId1"/>
  </p:sldMasterIdLst>
  <p:notesMasterIdLst>
    <p:notesMasterId r:id="rId67"/>
  </p:notesMasterIdLst>
  <p:sldIdLst>
    <p:sldId id="256" r:id="rId2"/>
    <p:sldId id="257" r:id="rId3"/>
    <p:sldId id="258" r:id="rId4"/>
    <p:sldId id="273" r:id="rId5"/>
    <p:sldId id="320" r:id="rId6"/>
    <p:sldId id="274" r:id="rId7"/>
    <p:sldId id="275" r:id="rId8"/>
    <p:sldId id="276" r:id="rId9"/>
    <p:sldId id="321" r:id="rId10"/>
    <p:sldId id="322" r:id="rId11"/>
    <p:sldId id="323" r:id="rId12"/>
    <p:sldId id="324" r:id="rId13"/>
    <p:sldId id="325" r:id="rId14"/>
    <p:sldId id="326" r:id="rId15"/>
    <p:sldId id="327" r:id="rId16"/>
    <p:sldId id="328" r:id="rId17"/>
    <p:sldId id="329" r:id="rId18"/>
    <p:sldId id="330" r:id="rId19"/>
    <p:sldId id="332" r:id="rId20"/>
    <p:sldId id="333" r:id="rId21"/>
    <p:sldId id="334" r:id="rId22"/>
    <p:sldId id="335"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 id="318" r:id="rId65"/>
    <p:sldId id="319" r:id="rId66"/>
  </p:sldIdLst>
  <p:sldSz cx="17340263" cy="97536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71CD89E-4606-3B4F-9141-D5ECCACE5716}" v="34" dt="2022-11-15T11:12:26.681"/>
  </p1510:revLst>
</p1510:revInfo>
</file>

<file path=ppt/tableStyles.xml><?xml version="1.0" encoding="utf-8"?>
<a:tblStyleLst xmlns:a="http://schemas.openxmlformats.org/drawingml/2006/main" def="{5940675A-B579-460E-94D1-54222C63F5DA}">
  <a:tblStyle styleId="{4C3C2611-4C71-4FC5-86AE-919BDF0F9419}" styleName="">
    <a:tblBg/>
    <a:wholeTbl>
      <a:tcTxStyle b="off" i="off">
        <a:font>
          <a:latin typeface="Gill Sans Light"/>
          <a:ea typeface="Gill Sans Light"/>
          <a:cs typeface="Gill Sans Light"/>
        </a:font>
        <a:srgbClr val="4D6266"/>
      </a:tcTxStyle>
      <a:tcStyle>
        <a:tcBdr>
          <a:left>
            <a:ln w="12700" cap="flat">
              <a:solidFill>
                <a:schemeClr val="accent6">
                  <a:hueOff val="-7707479"/>
                  <a:satOff val="-15472"/>
                  <a:lumOff val="28507"/>
                </a:schemeClr>
              </a:solidFill>
              <a:prstDash val="solid"/>
              <a:miter lim="400000"/>
            </a:ln>
          </a:left>
          <a:right>
            <a:ln w="12700" cap="flat">
              <a:solidFill>
                <a:schemeClr val="accent6">
                  <a:hueOff val="-7707479"/>
                  <a:satOff val="-15472"/>
                  <a:lumOff val="28507"/>
                </a:schemeClr>
              </a:solidFill>
              <a:prstDash val="solid"/>
              <a:miter lim="400000"/>
            </a:ln>
          </a:right>
          <a:top>
            <a:ln w="12700" cap="flat">
              <a:solidFill>
                <a:schemeClr val="accent6">
                  <a:hueOff val="-7707479"/>
                  <a:satOff val="-15472"/>
                  <a:lumOff val="28507"/>
                </a:schemeClr>
              </a:solidFill>
              <a:prstDash val="solid"/>
              <a:miter lim="400000"/>
            </a:ln>
          </a:top>
          <a:bottom>
            <a:ln w="12700" cap="flat">
              <a:solidFill>
                <a:schemeClr val="accent6">
                  <a:hueOff val="-7707479"/>
                  <a:satOff val="-15472"/>
                  <a:lumOff val="28507"/>
                </a:schemeClr>
              </a:solidFill>
              <a:prstDash val="solid"/>
              <a:miter lim="400000"/>
            </a:ln>
          </a:bottom>
          <a:insideH>
            <a:ln w="12700" cap="flat">
              <a:solidFill>
                <a:schemeClr val="accent6">
                  <a:hueOff val="-7707479"/>
                  <a:satOff val="-15472"/>
                  <a:lumOff val="28507"/>
                </a:schemeClr>
              </a:solidFill>
              <a:prstDash val="solid"/>
              <a:miter lim="400000"/>
            </a:ln>
          </a:insideH>
          <a:insideV>
            <a:ln w="12700" cap="flat">
              <a:solidFill>
                <a:schemeClr val="accent6">
                  <a:hueOff val="-7707479"/>
                  <a:satOff val="-15472"/>
                  <a:lumOff val="28507"/>
                </a:schemeClr>
              </a:solidFill>
              <a:prstDash val="solid"/>
              <a:miter lim="400000"/>
            </a:ln>
          </a:insideV>
        </a:tcBdr>
        <a:fill>
          <a:noFill/>
        </a:fill>
      </a:tcStyle>
    </a:wholeTbl>
    <a:band2H>
      <a:tcTxStyle/>
      <a:tcStyle>
        <a:tcBdr/>
        <a:fill>
          <a:solidFill>
            <a:srgbClr val="000000">
              <a:alpha val="5000"/>
            </a:srgbClr>
          </a:solidFill>
        </a:fill>
      </a:tcStyle>
    </a:band2H>
    <a:firstCol>
      <a:tcTxStyle b="off" i="off">
        <a:font>
          <a:latin typeface="Gill Sans Light"/>
          <a:ea typeface="Gill Sans Light"/>
          <a:cs typeface="Gill Sans Light"/>
        </a:font>
        <a:srgbClr val="FFFFFF"/>
      </a:tcTxStyle>
      <a:tcStyle>
        <a:tcBdr>
          <a:left>
            <a:ln w="12700" cap="flat">
              <a:solidFill>
                <a:schemeClr val="accent6">
                  <a:hueOff val="-7707479"/>
                  <a:satOff val="-15472"/>
                  <a:lumOff val="28507"/>
                </a:schemeClr>
              </a:solidFill>
              <a:prstDash val="solid"/>
              <a:miter lim="400000"/>
            </a:ln>
          </a:left>
          <a:right>
            <a:ln w="12700" cap="flat">
              <a:solidFill>
                <a:schemeClr val="accent6">
                  <a:hueOff val="-7707479"/>
                  <a:satOff val="-15472"/>
                  <a:lumOff val="28507"/>
                </a:schemeClr>
              </a:solidFill>
              <a:prstDash val="solid"/>
              <a:miter lim="400000"/>
            </a:ln>
          </a:right>
          <a:top>
            <a:ln w="12700" cap="flat">
              <a:solidFill>
                <a:schemeClr val="accent6">
                  <a:hueOff val="-7707479"/>
                  <a:satOff val="-15472"/>
                  <a:lumOff val="28507"/>
                </a:schemeClr>
              </a:solidFill>
              <a:prstDash val="solid"/>
              <a:miter lim="400000"/>
            </a:ln>
          </a:top>
          <a:bottom>
            <a:ln w="12700" cap="flat">
              <a:solidFill>
                <a:schemeClr val="accent6">
                  <a:hueOff val="-7707479"/>
                  <a:satOff val="-15472"/>
                  <a:lumOff val="28507"/>
                </a:schemeClr>
              </a:solidFill>
              <a:prstDash val="solid"/>
              <a:miter lim="400000"/>
            </a:ln>
          </a:bottom>
          <a:insideH>
            <a:ln w="12700" cap="flat">
              <a:solidFill>
                <a:schemeClr val="accent6">
                  <a:hueOff val="-7707479"/>
                  <a:satOff val="-15472"/>
                  <a:lumOff val="28507"/>
                </a:schemeClr>
              </a:solidFill>
              <a:prstDash val="solid"/>
              <a:miter lim="400000"/>
            </a:ln>
          </a:insideH>
          <a:insideV>
            <a:ln w="12700" cap="flat">
              <a:solidFill>
                <a:schemeClr val="accent6">
                  <a:hueOff val="-7707479"/>
                  <a:satOff val="-15472"/>
                  <a:lumOff val="28507"/>
                </a:schemeClr>
              </a:solidFill>
              <a:prstDash val="solid"/>
              <a:miter lim="400000"/>
            </a:ln>
          </a:insideV>
        </a:tcBdr>
        <a:fill>
          <a:solidFill>
            <a:srgbClr val="980707"/>
          </a:solidFill>
        </a:fill>
      </a:tcStyle>
    </a:firstCol>
    <a:lastRow>
      <a:tcTxStyle b="off" i="off">
        <a:font>
          <a:latin typeface="Gill Sans Light"/>
          <a:ea typeface="Gill Sans Light"/>
          <a:cs typeface="Gill Sans Light"/>
        </a:font>
        <a:srgbClr val="FFFFFF"/>
      </a:tcTxStyle>
      <a:tcStyle>
        <a:tcBdr>
          <a:left>
            <a:ln w="12700" cap="flat">
              <a:solidFill>
                <a:schemeClr val="accent6">
                  <a:hueOff val="-7707479"/>
                  <a:satOff val="-15472"/>
                  <a:lumOff val="28507"/>
                </a:schemeClr>
              </a:solidFill>
              <a:prstDash val="solid"/>
              <a:miter lim="400000"/>
            </a:ln>
          </a:left>
          <a:right>
            <a:ln w="12700" cap="flat">
              <a:solidFill>
                <a:schemeClr val="accent6">
                  <a:hueOff val="-7707479"/>
                  <a:satOff val="-15472"/>
                  <a:lumOff val="28507"/>
                </a:schemeClr>
              </a:solidFill>
              <a:prstDash val="solid"/>
              <a:miter lim="400000"/>
            </a:ln>
          </a:right>
          <a:top>
            <a:ln w="12700" cap="flat">
              <a:solidFill>
                <a:schemeClr val="accent6">
                  <a:hueOff val="-7707479"/>
                  <a:satOff val="-15472"/>
                  <a:lumOff val="28507"/>
                </a:schemeClr>
              </a:solidFill>
              <a:prstDash val="solid"/>
              <a:miter lim="400000"/>
            </a:ln>
          </a:top>
          <a:bottom>
            <a:ln w="12700" cap="flat">
              <a:solidFill>
                <a:schemeClr val="accent6">
                  <a:hueOff val="-7707479"/>
                  <a:satOff val="-15472"/>
                  <a:lumOff val="28507"/>
                </a:schemeClr>
              </a:solidFill>
              <a:prstDash val="solid"/>
              <a:miter lim="400000"/>
            </a:ln>
          </a:bottom>
          <a:insideH>
            <a:ln w="12700" cap="flat">
              <a:solidFill>
                <a:schemeClr val="accent6">
                  <a:hueOff val="-7707479"/>
                  <a:satOff val="-15472"/>
                  <a:lumOff val="28507"/>
                </a:schemeClr>
              </a:solidFill>
              <a:prstDash val="solid"/>
              <a:miter lim="400000"/>
            </a:ln>
          </a:insideH>
          <a:insideV>
            <a:ln w="12700" cap="flat">
              <a:solidFill>
                <a:schemeClr val="accent6">
                  <a:hueOff val="-7707479"/>
                  <a:satOff val="-15472"/>
                  <a:lumOff val="28507"/>
                </a:schemeClr>
              </a:solidFill>
              <a:prstDash val="solid"/>
              <a:miter lim="400000"/>
            </a:ln>
          </a:insideV>
        </a:tcBdr>
        <a:fill>
          <a:solidFill>
            <a:srgbClr val="6D7472"/>
          </a:solidFill>
        </a:fill>
      </a:tcStyle>
    </a:lastRow>
    <a:firstRow>
      <a:tcTxStyle b="off" i="off">
        <a:font>
          <a:latin typeface="Gill Sans Light"/>
          <a:ea typeface="Gill Sans Light"/>
          <a:cs typeface="Gill Sans Light"/>
        </a:font>
        <a:srgbClr val="FFFFFF"/>
      </a:tcTxStyle>
      <a:tcStyle>
        <a:tcBdr>
          <a:left>
            <a:ln w="12700" cap="flat">
              <a:solidFill>
                <a:schemeClr val="accent6">
                  <a:hueOff val="-7707479"/>
                  <a:satOff val="-15472"/>
                  <a:lumOff val="28507"/>
                </a:schemeClr>
              </a:solidFill>
              <a:prstDash val="solid"/>
              <a:miter lim="400000"/>
            </a:ln>
          </a:left>
          <a:right>
            <a:ln w="12700" cap="flat">
              <a:solidFill>
                <a:schemeClr val="accent6">
                  <a:hueOff val="-7707479"/>
                  <a:satOff val="-15472"/>
                  <a:lumOff val="28507"/>
                </a:schemeClr>
              </a:solidFill>
              <a:prstDash val="solid"/>
              <a:miter lim="400000"/>
            </a:ln>
          </a:right>
          <a:top>
            <a:ln w="12700" cap="flat">
              <a:solidFill>
                <a:schemeClr val="accent6">
                  <a:hueOff val="-7707479"/>
                  <a:satOff val="-15472"/>
                  <a:lumOff val="28507"/>
                </a:schemeClr>
              </a:solidFill>
              <a:prstDash val="solid"/>
              <a:miter lim="400000"/>
            </a:ln>
          </a:top>
          <a:bottom>
            <a:ln w="12700" cap="flat">
              <a:solidFill>
                <a:schemeClr val="accent6">
                  <a:hueOff val="-7707479"/>
                  <a:satOff val="-15472"/>
                  <a:lumOff val="28507"/>
                </a:schemeClr>
              </a:solidFill>
              <a:prstDash val="solid"/>
              <a:miter lim="400000"/>
            </a:ln>
          </a:bottom>
          <a:insideH>
            <a:ln w="12700" cap="flat">
              <a:solidFill>
                <a:schemeClr val="accent6">
                  <a:hueOff val="-7707479"/>
                  <a:satOff val="-15472"/>
                  <a:lumOff val="28507"/>
                </a:schemeClr>
              </a:solidFill>
              <a:prstDash val="solid"/>
              <a:miter lim="400000"/>
            </a:ln>
          </a:insideH>
          <a:insideV>
            <a:ln w="12700" cap="flat">
              <a:solidFill>
                <a:schemeClr val="accent6">
                  <a:hueOff val="-7707479"/>
                  <a:satOff val="-15472"/>
                  <a:lumOff val="28507"/>
                </a:schemeClr>
              </a:solidFill>
              <a:prstDash val="solid"/>
              <a:miter lim="400000"/>
            </a:ln>
          </a:insideV>
        </a:tcBdr>
        <a:fill>
          <a:solidFill>
            <a:srgbClr val="6D7472"/>
          </a:solidFill>
        </a:fill>
      </a:tcStyle>
    </a:firstRow>
  </a:tblStyle>
  <a:tblStyle styleId="{C7B018BB-80A7-4F77-B60F-C8B233D01FF8}" styleName="">
    <a:tblBg/>
    <a:wholeTbl>
      <a:tcTxStyle b="off" i="off">
        <a:font>
          <a:latin typeface="Gill Sans Light"/>
          <a:ea typeface="Gill Sans Light"/>
          <a:cs typeface="Gill Sans Light"/>
        </a:font>
        <a:srgbClr val="4D6266"/>
      </a:tcTxStyle>
      <a:tcStyle>
        <a:tcBdr>
          <a:left>
            <a:ln w="12700" cap="flat">
              <a:solidFill>
                <a:schemeClr val="accent6">
                  <a:hueOff val="-7707479"/>
                  <a:satOff val="-15472"/>
                  <a:lumOff val="28507"/>
                </a:schemeClr>
              </a:solidFill>
              <a:prstDash val="solid"/>
              <a:miter lim="400000"/>
            </a:ln>
          </a:left>
          <a:right>
            <a:ln w="12700" cap="flat">
              <a:solidFill>
                <a:schemeClr val="accent6">
                  <a:hueOff val="-7707479"/>
                  <a:satOff val="-15472"/>
                  <a:lumOff val="28507"/>
                </a:schemeClr>
              </a:solidFill>
              <a:prstDash val="solid"/>
              <a:miter lim="400000"/>
            </a:ln>
          </a:right>
          <a:top>
            <a:ln w="12700" cap="flat">
              <a:solidFill>
                <a:schemeClr val="accent6">
                  <a:hueOff val="-7707479"/>
                  <a:satOff val="-15472"/>
                  <a:lumOff val="28507"/>
                </a:schemeClr>
              </a:solidFill>
              <a:prstDash val="solid"/>
              <a:miter lim="400000"/>
            </a:ln>
          </a:top>
          <a:bottom>
            <a:ln w="12700" cap="flat">
              <a:solidFill>
                <a:schemeClr val="accent6">
                  <a:hueOff val="-7707479"/>
                  <a:satOff val="-15472"/>
                  <a:lumOff val="28507"/>
                </a:schemeClr>
              </a:solidFill>
              <a:prstDash val="solid"/>
              <a:miter lim="400000"/>
            </a:ln>
          </a:bottom>
          <a:insideH>
            <a:ln w="12700" cap="flat">
              <a:solidFill>
                <a:schemeClr val="accent6">
                  <a:hueOff val="-7707479"/>
                  <a:satOff val="-15472"/>
                  <a:lumOff val="28507"/>
                </a:schemeClr>
              </a:solidFill>
              <a:prstDash val="solid"/>
              <a:miter lim="400000"/>
            </a:ln>
          </a:insideH>
          <a:insideV>
            <a:ln w="12700" cap="flat">
              <a:solidFill>
                <a:schemeClr val="accent6">
                  <a:hueOff val="-7707479"/>
                  <a:satOff val="-15472"/>
                  <a:lumOff val="28507"/>
                </a:schemeClr>
              </a:solidFill>
              <a:prstDash val="solid"/>
              <a:miter lim="400000"/>
            </a:ln>
          </a:insideV>
        </a:tcBdr>
        <a:fill>
          <a:noFill/>
        </a:fill>
      </a:tcStyle>
    </a:wholeTbl>
    <a:band2H>
      <a:tcTxStyle/>
      <a:tcStyle>
        <a:tcBdr/>
        <a:fill>
          <a:solidFill>
            <a:srgbClr val="000000">
              <a:alpha val="5000"/>
            </a:srgbClr>
          </a:solidFill>
        </a:fill>
      </a:tcStyle>
    </a:band2H>
    <a:firstCol>
      <a:tcTxStyle b="off" i="off">
        <a:font>
          <a:latin typeface="Gill Sans Light"/>
          <a:ea typeface="Gill Sans Light"/>
          <a:cs typeface="Gill Sans Light"/>
        </a:font>
        <a:srgbClr val="FFFFFF"/>
      </a:tcTxStyle>
      <a:tcStyle>
        <a:tcBdr>
          <a:left>
            <a:ln w="12700" cap="flat">
              <a:solidFill>
                <a:schemeClr val="accent6">
                  <a:hueOff val="-7707479"/>
                  <a:satOff val="-15472"/>
                  <a:lumOff val="28507"/>
                </a:schemeClr>
              </a:solidFill>
              <a:prstDash val="solid"/>
              <a:miter lim="400000"/>
            </a:ln>
          </a:left>
          <a:right>
            <a:ln w="12700" cap="flat">
              <a:solidFill>
                <a:schemeClr val="accent6">
                  <a:hueOff val="-7707479"/>
                  <a:satOff val="-15472"/>
                  <a:lumOff val="28507"/>
                </a:schemeClr>
              </a:solidFill>
              <a:prstDash val="solid"/>
              <a:miter lim="400000"/>
            </a:ln>
          </a:right>
          <a:top>
            <a:ln w="12700" cap="flat">
              <a:solidFill>
                <a:schemeClr val="accent6">
                  <a:hueOff val="-7707479"/>
                  <a:satOff val="-15472"/>
                  <a:lumOff val="28507"/>
                </a:schemeClr>
              </a:solidFill>
              <a:prstDash val="solid"/>
              <a:miter lim="400000"/>
            </a:ln>
          </a:top>
          <a:bottom>
            <a:ln w="12700" cap="flat">
              <a:solidFill>
                <a:schemeClr val="accent6">
                  <a:hueOff val="-7707479"/>
                  <a:satOff val="-15472"/>
                  <a:lumOff val="28507"/>
                </a:schemeClr>
              </a:solidFill>
              <a:prstDash val="solid"/>
              <a:miter lim="400000"/>
            </a:ln>
          </a:bottom>
          <a:insideH>
            <a:ln w="12700" cap="flat">
              <a:solidFill>
                <a:schemeClr val="accent6">
                  <a:hueOff val="-7707479"/>
                  <a:satOff val="-15472"/>
                  <a:lumOff val="28507"/>
                </a:schemeClr>
              </a:solidFill>
              <a:prstDash val="solid"/>
              <a:miter lim="400000"/>
            </a:ln>
          </a:insideH>
          <a:insideV>
            <a:ln w="12700" cap="flat">
              <a:solidFill>
                <a:schemeClr val="accent6">
                  <a:hueOff val="-7707479"/>
                  <a:satOff val="-15472"/>
                  <a:lumOff val="28507"/>
                </a:schemeClr>
              </a:solidFill>
              <a:prstDash val="solid"/>
              <a:miter lim="400000"/>
            </a:ln>
          </a:insideV>
        </a:tcBdr>
        <a:fill>
          <a:solidFill>
            <a:srgbClr val="6D7472"/>
          </a:solidFill>
        </a:fill>
      </a:tcStyle>
    </a:firstCol>
    <a:lastRow>
      <a:tcTxStyle b="off" i="off">
        <a:font>
          <a:latin typeface="Gill Sans Light"/>
          <a:ea typeface="Gill Sans Light"/>
          <a:cs typeface="Gill Sans Light"/>
        </a:font>
        <a:srgbClr val="FFFFFF"/>
      </a:tcTxStyle>
      <a:tcStyle>
        <a:tcBdr>
          <a:left>
            <a:ln w="12700" cap="flat">
              <a:solidFill>
                <a:schemeClr val="accent6">
                  <a:hueOff val="-7707479"/>
                  <a:satOff val="-15472"/>
                  <a:lumOff val="28507"/>
                </a:schemeClr>
              </a:solidFill>
              <a:prstDash val="solid"/>
              <a:miter lim="400000"/>
            </a:ln>
          </a:left>
          <a:right>
            <a:ln w="12700" cap="flat">
              <a:solidFill>
                <a:schemeClr val="accent6">
                  <a:hueOff val="-7707479"/>
                  <a:satOff val="-15472"/>
                  <a:lumOff val="28507"/>
                </a:schemeClr>
              </a:solidFill>
              <a:prstDash val="solid"/>
              <a:miter lim="400000"/>
            </a:ln>
          </a:right>
          <a:top>
            <a:ln w="12700" cap="flat">
              <a:solidFill>
                <a:schemeClr val="accent6">
                  <a:hueOff val="-7707479"/>
                  <a:satOff val="-15472"/>
                  <a:lumOff val="28507"/>
                </a:schemeClr>
              </a:solidFill>
              <a:prstDash val="solid"/>
              <a:miter lim="400000"/>
            </a:ln>
          </a:top>
          <a:bottom>
            <a:ln w="12700" cap="flat">
              <a:solidFill>
                <a:schemeClr val="accent6">
                  <a:hueOff val="-7707479"/>
                  <a:satOff val="-15472"/>
                  <a:lumOff val="28507"/>
                </a:schemeClr>
              </a:solidFill>
              <a:prstDash val="solid"/>
              <a:miter lim="400000"/>
            </a:ln>
          </a:bottom>
          <a:insideH>
            <a:ln w="12700" cap="flat">
              <a:solidFill>
                <a:schemeClr val="accent6">
                  <a:hueOff val="-7707479"/>
                  <a:satOff val="-15472"/>
                  <a:lumOff val="28507"/>
                </a:schemeClr>
              </a:solidFill>
              <a:prstDash val="solid"/>
              <a:miter lim="400000"/>
            </a:ln>
          </a:insideH>
          <a:insideV>
            <a:ln w="12700" cap="flat">
              <a:solidFill>
                <a:schemeClr val="accent6">
                  <a:hueOff val="-7707479"/>
                  <a:satOff val="-15472"/>
                  <a:lumOff val="28507"/>
                </a:schemeClr>
              </a:solidFill>
              <a:prstDash val="solid"/>
              <a:miter lim="400000"/>
            </a:ln>
          </a:insideV>
        </a:tcBdr>
        <a:fill>
          <a:solidFill>
            <a:srgbClr val="980707"/>
          </a:solidFill>
        </a:fill>
      </a:tcStyle>
    </a:lastRow>
    <a:firstRow>
      <a:tcTxStyle b="off" i="off">
        <a:font>
          <a:latin typeface="Gill Sans Light"/>
          <a:ea typeface="Gill Sans Light"/>
          <a:cs typeface="Gill Sans Light"/>
        </a:font>
        <a:srgbClr val="FFFFFF"/>
      </a:tcTxStyle>
      <a:tcStyle>
        <a:tcBdr>
          <a:left>
            <a:ln w="12700" cap="flat">
              <a:solidFill>
                <a:schemeClr val="accent6">
                  <a:hueOff val="-7707479"/>
                  <a:satOff val="-15472"/>
                  <a:lumOff val="28507"/>
                </a:schemeClr>
              </a:solidFill>
              <a:prstDash val="solid"/>
              <a:miter lim="400000"/>
            </a:ln>
          </a:left>
          <a:right>
            <a:ln w="12700" cap="flat">
              <a:solidFill>
                <a:schemeClr val="accent6">
                  <a:hueOff val="-7707479"/>
                  <a:satOff val="-15472"/>
                  <a:lumOff val="28507"/>
                </a:schemeClr>
              </a:solidFill>
              <a:prstDash val="solid"/>
              <a:miter lim="400000"/>
            </a:ln>
          </a:right>
          <a:top>
            <a:ln w="12700" cap="flat">
              <a:solidFill>
                <a:schemeClr val="accent6">
                  <a:hueOff val="-7707479"/>
                  <a:satOff val="-15472"/>
                  <a:lumOff val="28507"/>
                </a:schemeClr>
              </a:solidFill>
              <a:prstDash val="solid"/>
              <a:miter lim="400000"/>
            </a:ln>
          </a:top>
          <a:bottom>
            <a:ln w="12700" cap="flat">
              <a:solidFill>
                <a:schemeClr val="accent6">
                  <a:hueOff val="-7707479"/>
                  <a:satOff val="-15472"/>
                  <a:lumOff val="28507"/>
                </a:schemeClr>
              </a:solidFill>
              <a:prstDash val="solid"/>
              <a:miter lim="400000"/>
            </a:ln>
          </a:bottom>
          <a:insideH>
            <a:ln w="12700" cap="flat">
              <a:solidFill>
                <a:schemeClr val="accent6">
                  <a:hueOff val="-7707479"/>
                  <a:satOff val="-15472"/>
                  <a:lumOff val="28507"/>
                </a:schemeClr>
              </a:solidFill>
              <a:prstDash val="solid"/>
              <a:miter lim="400000"/>
            </a:ln>
          </a:insideH>
          <a:insideV>
            <a:ln w="12700" cap="flat">
              <a:solidFill>
                <a:schemeClr val="accent6">
                  <a:hueOff val="-7707479"/>
                  <a:satOff val="-15472"/>
                  <a:lumOff val="28507"/>
                </a:schemeClr>
              </a:solidFill>
              <a:prstDash val="solid"/>
              <a:miter lim="400000"/>
            </a:ln>
          </a:insideV>
        </a:tcBdr>
        <a:fill>
          <a:solidFill>
            <a:srgbClr val="980707"/>
          </a:solidFill>
        </a:fill>
      </a:tcStyle>
    </a:firstRow>
  </a:tblStyle>
  <a:tblStyle styleId="{EEE7283C-3CF3-47DC-8721-378D4A62B228}" styleName="">
    <a:tblBg/>
    <a:wholeTbl>
      <a:tcTxStyle b="off" i="off">
        <a:font>
          <a:latin typeface="Gill Sans Light"/>
          <a:ea typeface="Gill Sans Light"/>
          <a:cs typeface="Gill Sans Light"/>
        </a:font>
        <a:srgbClr val="4D6266"/>
      </a:tcTxStyle>
      <a:tcStyle>
        <a:tcBdr>
          <a:left>
            <a:ln w="12700" cap="flat">
              <a:noFill/>
              <a:miter lim="400000"/>
            </a:ln>
          </a:left>
          <a:right>
            <a:ln w="12700" cap="flat">
              <a:noFill/>
              <a:miter lim="400000"/>
            </a:ln>
          </a:right>
          <a:top>
            <a:ln w="12700" cap="flat">
              <a:solidFill>
                <a:schemeClr val="accent6">
                  <a:hueOff val="-7707479"/>
                  <a:satOff val="-15472"/>
                  <a:lumOff val="28507"/>
                </a:schemeClr>
              </a:solidFill>
              <a:custDash>
                <a:ds d="100000" sp="200000"/>
              </a:custDash>
              <a:miter lim="400000"/>
            </a:ln>
          </a:top>
          <a:bottom>
            <a:ln w="12700" cap="flat">
              <a:solidFill>
                <a:schemeClr val="accent6">
                  <a:hueOff val="-7707479"/>
                  <a:satOff val="-15472"/>
                  <a:lumOff val="28507"/>
                </a:schemeClr>
              </a:solidFill>
              <a:custDash>
                <a:ds d="100000" sp="200000"/>
              </a:custDash>
              <a:miter lim="400000"/>
            </a:ln>
          </a:bottom>
          <a:insideH>
            <a:ln w="12700" cap="flat">
              <a:solidFill>
                <a:schemeClr val="accent6">
                  <a:hueOff val="-7707479"/>
                  <a:satOff val="-15472"/>
                  <a:lumOff val="28507"/>
                </a:schemeClr>
              </a:solidFill>
              <a:custDash>
                <a:ds d="100000" sp="200000"/>
              </a:custDash>
              <a:miter lim="400000"/>
            </a:ln>
          </a:insideH>
          <a:insideV>
            <a:ln w="12700" cap="flat">
              <a:noFill/>
              <a:miter lim="400000"/>
            </a:ln>
          </a:insideV>
        </a:tcBdr>
        <a:fill>
          <a:noFill/>
        </a:fill>
      </a:tcStyle>
    </a:wholeTbl>
    <a:band2H>
      <a:tcTxStyle/>
      <a:tcStyle>
        <a:tcBdr/>
        <a:fill>
          <a:solidFill>
            <a:srgbClr val="000000">
              <a:alpha val="5000"/>
            </a:srgbClr>
          </a:solidFill>
        </a:fill>
      </a:tcStyle>
    </a:band2H>
    <a:firstCol>
      <a:tcTxStyle b="off" i="off">
        <a:font>
          <a:latin typeface="Gill Sans Light"/>
          <a:ea typeface="Gill Sans Light"/>
          <a:cs typeface="Gill Sans Light"/>
        </a:font>
        <a:srgbClr val="FFFFFF"/>
      </a:tcTxStyle>
      <a:tcStyle>
        <a:tcBdr>
          <a:left>
            <a:ln w="12700" cap="flat">
              <a:solidFill>
                <a:schemeClr val="accent6">
                  <a:hueOff val="-7707479"/>
                  <a:satOff val="-15472"/>
                  <a:lumOff val="28507"/>
                </a:schemeClr>
              </a:solidFill>
              <a:prstDash val="solid"/>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solidFill>
                <a:schemeClr val="accent6"/>
              </a:solidFill>
              <a:prstDash val="solid"/>
              <a:miter lim="400000"/>
            </a:ln>
          </a:insideV>
        </a:tcBdr>
        <a:fill>
          <a:solidFill>
            <a:schemeClr val="accent6">
              <a:satOff val="1146"/>
              <a:lumOff val="-14152"/>
            </a:schemeClr>
          </a:solidFill>
        </a:fill>
      </a:tcStyle>
    </a:firstCol>
    <a:lastRow>
      <a:tcTxStyle b="off" i="off">
        <a:font>
          <a:latin typeface="Gill Sans Light"/>
          <a:ea typeface="Gill Sans Light"/>
          <a:cs typeface="Gill Sans Light"/>
        </a:font>
        <a:srgbClr val="FFFFFF"/>
      </a:tcTxStyle>
      <a:tcStyle>
        <a:tcBdr>
          <a:left>
            <a:ln w="12700" cap="flat">
              <a:noFill/>
              <a:miter lim="400000"/>
            </a:ln>
          </a:left>
          <a:right>
            <a:ln w="12700" cap="flat">
              <a:noFill/>
              <a:miter lim="400000"/>
            </a:ln>
          </a:right>
          <a:top>
            <a:ln w="12700" cap="flat">
              <a:solidFill>
                <a:schemeClr val="accent6">
                  <a:hueOff val="-7707479"/>
                  <a:satOff val="-15472"/>
                  <a:lumOff val="28507"/>
                </a:schemeClr>
              </a:solidFill>
              <a:prstDash val="solid"/>
              <a:miter lim="400000"/>
            </a:ln>
          </a:top>
          <a:bottom>
            <a:ln w="12700" cap="flat">
              <a:solidFill>
                <a:schemeClr val="accent6">
                  <a:hueOff val="-7707479"/>
                  <a:satOff val="-15472"/>
                  <a:lumOff val="28507"/>
                </a:schemeClr>
              </a:solidFill>
              <a:prstDash val="solid"/>
              <a:miter lim="400000"/>
            </a:ln>
          </a:bottom>
          <a:insideH>
            <a:ln w="12700" cap="flat">
              <a:solidFill>
                <a:schemeClr val="accent6">
                  <a:satOff val="1146"/>
                  <a:lumOff val="-14152"/>
                </a:schemeClr>
              </a:solidFill>
              <a:prstDash val="solid"/>
              <a:miter lim="400000"/>
            </a:ln>
          </a:insideH>
          <a:insideV>
            <a:ln w="12700" cap="flat">
              <a:noFill/>
              <a:miter lim="400000"/>
            </a:ln>
          </a:insideV>
        </a:tcBdr>
        <a:fill>
          <a:solidFill>
            <a:schemeClr val="accent6"/>
          </a:solidFill>
        </a:fill>
      </a:tcStyle>
    </a:lastRow>
    <a:firstRow>
      <a:tcTxStyle b="off" i="off">
        <a:font>
          <a:latin typeface="Gill Sans Light"/>
          <a:ea typeface="Gill Sans Light"/>
          <a:cs typeface="Gill Sans Light"/>
        </a:font>
        <a:srgbClr val="FFFFFF"/>
      </a:tcTxStyle>
      <a:tcStyle>
        <a:tcBdr>
          <a:left>
            <a:ln w="12700" cap="flat">
              <a:noFill/>
              <a:miter lim="400000"/>
            </a:ln>
          </a:left>
          <a:right>
            <a:ln w="12700" cap="flat">
              <a:noFill/>
              <a:miter lim="400000"/>
            </a:ln>
          </a:right>
          <a:top>
            <a:ln w="12700" cap="flat">
              <a:solidFill>
                <a:schemeClr val="accent6">
                  <a:hueOff val="-7707479"/>
                  <a:satOff val="-15472"/>
                  <a:lumOff val="28507"/>
                </a:schemeClr>
              </a:solidFill>
              <a:prstDash val="solid"/>
              <a:miter lim="400000"/>
            </a:ln>
          </a:top>
          <a:bottom>
            <a:ln w="12700" cap="flat">
              <a:solidFill>
                <a:schemeClr val="accent6">
                  <a:hueOff val="-7707479"/>
                  <a:satOff val="-15472"/>
                  <a:lumOff val="28507"/>
                </a:schemeClr>
              </a:solidFill>
              <a:prstDash val="solid"/>
              <a:miter lim="400000"/>
            </a:ln>
          </a:bottom>
          <a:insideH>
            <a:ln w="12700" cap="flat">
              <a:solidFill>
                <a:schemeClr val="accent6">
                  <a:satOff val="1146"/>
                  <a:lumOff val="-14152"/>
                </a:schemeClr>
              </a:solidFill>
              <a:prstDash val="solid"/>
              <a:miter lim="400000"/>
            </a:ln>
          </a:insideH>
          <a:insideV>
            <a:ln w="12700" cap="flat">
              <a:noFill/>
              <a:miter lim="400000"/>
            </a:ln>
          </a:insideV>
        </a:tcBdr>
        <a:fill>
          <a:solidFill>
            <a:schemeClr val="accent6"/>
          </a:solidFill>
        </a:fill>
      </a:tcStyle>
    </a:firstRow>
  </a:tblStyle>
  <a:tblStyle styleId="{CF821DB8-F4EB-4A41-A1BA-3FCAFE7338EE}" styleName="">
    <a:tblBg/>
    <a:wholeTbl>
      <a:tcTxStyle b="off" i="off">
        <a:font>
          <a:latin typeface="Gill Sans Light"/>
          <a:ea typeface="Gill Sans Light"/>
          <a:cs typeface="Gill Sans Light"/>
        </a:font>
        <a:srgbClr val="4D6266"/>
      </a:tcTxStyle>
      <a:tcStyle>
        <a:tcBdr>
          <a:left>
            <a:ln w="12700" cap="flat">
              <a:solidFill>
                <a:schemeClr val="accent6">
                  <a:hueOff val="-7707479"/>
                  <a:satOff val="-15472"/>
                  <a:lumOff val="28507"/>
                </a:schemeClr>
              </a:solidFill>
              <a:custDash>
                <a:ds d="100000" sp="200000"/>
              </a:custDash>
              <a:miter lim="400000"/>
            </a:ln>
          </a:left>
          <a:right>
            <a:ln w="12700" cap="flat">
              <a:solidFill>
                <a:schemeClr val="accent6">
                  <a:hueOff val="-7707479"/>
                  <a:satOff val="-15472"/>
                  <a:lumOff val="28507"/>
                </a:schemeClr>
              </a:solidFill>
              <a:custDash>
                <a:ds d="100000" sp="200000"/>
              </a:custDash>
              <a:miter lim="400000"/>
            </a:ln>
          </a:right>
          <a:top>
            <a:ln w="12700" cap="flat">
              <a:noFill/>
              <a:miter lim="400000"/>
            </a:ln>
          </a:top>
          <a:bottom>
            <a:ln w="12700" cap="flat">
              <a:noFill/>
              <a:miter lim="400000"/>
            </a:ln>
          </a:bottom>
          <a:insideH>
            <a:ln w="12700" cap="flat">
              <a:noFill/>
              <a:miter lim="400000"/>
            </a:ln>
          </a:insideH>
          <a:insideV>
            <a:ln w="12700" cap="flat">
              <a:solidFill>
                <a:schemeClr val="accent6">
                  <a:hueOff val="-7707479"/>
                  <a:satOff val="-15472"/>
                  <a:lumOff val="28507"/>
                </a:schemeClr>
              </a:solidFill>
              <a:custDash>
                <a:ds d="100000" sp="200000"/>
              </a:custDash>
              <a:miter lim="400000"/>
            </a:ln>
          </a:insideV>
        </a:tcBdr>
        <a:fill>
          <a:noFill/>
        </a:fill>
      </a:tcStyle>
    </a:wholeTbl>
    <a:band2H>
      <a:tcTxStyle/>
      <a:tcStyle>
        <a:tcBdr/>
        <a:fill>
          <a:solidFill>
            <a:srgbClr val="000000">
              <a:alpha val="5000"/>
            </a:srgbClr>
          </a:solidFill>
        </a:fill>
      </a:tcStyle>
    </a:band2H>
    <a:firstCol>
      <a:tcTxStyle b="off" i="off">
        <a:font>
          <a:latin typeface="Gill Sans Light"/>
          <a:ea typeface="Gill Sans Light"/>
          <a:cs typeface="Gill Sans Light"/>
        </a:font>
        <a:srgbClr val="FFFFFF"/>
      </a:tcTxStyle>
      <a:tcStyle>
        <a:tcBdr>
          <a:left>
            <a:ln w="12700" cap="flat">
              <a:solidFill>
                <a:schemeClr val="accent6">
                  <a:hueOff val="-7707479"/>
                  <a:satOff val="-15472"/>
                  <a:lumOff val="28507"/>
                </a:schemeClr>
              </a:solidFill>
              <a:prstDash val="solid"/>
              <a:miter lim="400000"/>
            </a:ln>
          </a:left>
          <a:right>
            <a:ln w="12700" cap="flat">
              <a:solidFill>
                <a:schemeClr val="accent6">
                  <a:hueOff val="-7707479"/>
                  <a:satOff val="-15472"/>
                  <a:lumOff val="28507"/>
                </a:schemeClr>
              </a:solidFill>
              <a:prstDash val="solid"/>
              <a:miter lim="400000"/>
            </a:ln>
          </a:right>
          <a:top>
            <a:ln w="12700" cap="flat">
              <a:noFill/>
              <a:miter lim="400000"/>
            </a:ln>
          </a:top>
          <a:bottom>
            <a:ln w="12700" cap="flat">
              <a:noFill/>
              <a:miter lim="400000"/>
            </a:ln>
          </a:bottom>
          <a:insideH>
            <a:ln w="12700" cap="flat">
              <a:noFill/>
              <a:miter lim="400000"/>
            </a:ln>
          </a:insideH>
          <a:insideV>
            <a:ln w="12700" cap="flat">
              <a:solidFill>
                <a:schemeClr val="accent6">
                  <a:hueOff val="-7707479"/>
                  <a:satOff val="-15472"/>
                  <a:lumOff val="28507"/>
                </a:schemeClr>
              </a:solidFill>
              <a:custDash>
                <a:ds d="100000" sp="200000"/>
              </a:custDash>
              <a:miter lim="400000"/>
            </a:ln>
          </a:insideV>
        </a:tcBdr>
        <a:fill>
          <a:solidFill>
            <a:srgbClr val="6D7472"/>
          </a:solidFill>
        </a:fill>
      </a:tcStyle>
    </a:firstCol>
    <a:lastRow>
      <a:tcTxStyle b="off" i="off">
        <a:font>
          <a:latin typeface="Gill Sans Light"/>
          <a:ea typeface="Gill Sans Light"/>
          <a:cs typeface="Gill Sans Light"/>
        </a:font>
        <a:srgbClr val="484D4B"/>
      </a:tcTxStyle>
      <a:tcStyle>
        <a:tcBdr>
          <a:left>
            <a:ln w="12700" cap="flat">
              <a:noFill/>
              <a:miter lim="400000"/>
            </a:ln>
          </a:left>
          <a:right>
            <a:ln w="12700" cap="flat">
              <a:noFill/>
              <a:miter lim="400000"/>
            </a:ln>
          </a:right>
          <a:top>
            <a:ln w="12700" cap="flat">
              <a:solidFill>
                <a:schemeClr val="accent6">
                  <a:hueOff val="-7707479"/>
                  <a:satOff val="-15472"/>
                  <a:lumOff val="28507"/>
                </a:schemeClr>
              </a:solidFill>
              <a:prstDash val="solid"/>
              <a:miter lim="400000"/>
            </a:ln>
          </a:top>
          <a:bottom>
            <a:ln w="12700" cap="flat">
              <a:solidFill>
                <a:schemeClr val="accent6">
                  <a:hueOff val="-7707479"/>
                  <a:satOff val="-15472"/>
                  <a:lumOff val="28507"/>
                </a:schemeClr>
              </a:solidFill>
              <a:prstDash val="solid"/>
              <a:miter lim="400000"/>
            </a:ln>
          </a:bottom>
          <a:insideH>
            <a:ln w="12700" cap="flat">
              <a:solidFill>
                <a:schemeClr val="accent6">
                  <a:hueOff val="-7707479"/>
                  <a:satOff val="-15472"/>
                  <a:lumOff val="28507"/>
                </a:schemeClr>
              </a:solidFill>
              <a:custDash>
                <a:ds d="100000" sp="200000"/>
              </a:custDash>
              <a:miter lim="400000"/>
            </a:ln>
          </a:insideH>
          <a:insideV>
            <a:ln w="12700" cap="flat">
              <a:noFill/>
              <a:miter lim="400000"/>
            </a:ln>
          </a:insideV>
        </a:tcBdr>
        <a:fill>
          <a:solidFill>
            <a:srgbClr val="DFDFDF"/>
          </a:solidFill>
        </a:fill>
      </a:tcStyle>
    </a:lastRow>
    <a:firstRow>
      <a:tcTxStyle b="off" i="off">
        <a:font>
          <a:latin typeface="Gill Sans Light"/>
          <a:ea typeface="Gill Sans Light"/>
          <a:cs typeface="Gill Sans Light"/>
        </a:font>
        <a:srgbClr val="FFFFFF"/>
      </a:tcTxStyle>
      <a:tcStyle>
        <a:tcBdr>
          <a:left>
            <a:ln w="12700" cap="flat">
              <a:noFill/>
              <a:miter lim="400000"/>
            </a:ln>
          </a:left>
          <a:right>
            <a:ln w="12700" cap="flat">
              <a:noFill/>
              <a:miter lim="400000"/>
            </a:ln>
          </a:right>
          <a:top>
            <a:ln w="12700" cap="flat">
              <a:solidFill>
                <a:schemeClr val="accent6">
                  <a:hueOff val="-7707479"/>
                  <a:satOff val="-15472"/>
                  <a:lumOff val="28507"/>
                </a:schemeClr>
              </a:solidFill>
              <a:prstDash val="solid"/>
              <a:miter lim="400000"/>
            </a:ln>
          </a:top>
          <a:bottom>
            <a:ln w="12700" cap="flat">
              <a:noFill/>
              <a:miter lim="400000"/>
            </a:ln>
          </a:bottom>
          <a:insideH>
            <a:ln w="12700" cap="flat">
              <a:solidFill>
                <a:schemeClr val="accent6">
                  <a:hueOff val="-7707479"/>
                  <a:satOff val="-15472"/>
                  <a:lumOff val="28507"/>
                </a:schemeClr>
              </a:solidFill>
              <a:custDash>
                <a:ds d="100000" sp="200000"/>
              </a:custDash>
              <a:miter lim="400000"/>
            </a:ln>
          </a:insideH>
          <a:insideV>
            <a:ln w="12700" cap="flat">
              <a:noFill/>
              <a:miter lim="400000"/>
            </a:ln>
          </a:insideV>
        </a:tcBdr>
        <a:fill>
          <a:solidFill>
            <a:srgbClr val="484D4B"/>
          </a:solidFill>
        </a:fill>
      </a:tcStyle>
    </a:firstRow>
  </a:tblStyle>
  <a:tblStyle styleId="{33BA23B1-9221-436E-865A-0063620EA4FD}" styleName="">
    <a:tblBg/>
    <a:wholeTbl>
      <a:tcTxStyle b="off" i="off">
        <a:font>
          <a:latin typeface="Gill Sans Light"/>
          <a:ea typeface="Gill Sans Light"/>
          <a:cs typeface="Gill Sans Light"/>
        </a:font>
        <a:srgbClr val="484D4B"/>
      </a:tcTxStyle>
      <a:tcStyle>
        <a:tcBdr>
          <a:left>
            <a:ln w="12700" cap="flat">
              <a:solidFill>
                <a:schemeClr val="accent6">
                  <a:hueOff val="-7707479"/>
                  <a:satOff val="-15472"/>
                  <a:lumOff val="28507"/>
                </a:schemeClr>
              </a:solidFill>
              <a:prstDash val="solid"/>
              <a:miter lim="400000"/>
            </a:ln>
          </a:left>
          <a:right>
            <a:ln w="12700" cap="flat">
              <a:solidFill>
                <a:schemeClr val="accent6">
                  <a:hueOff val="-7707479"/>
                  <a:satOff val="-15472"/>
                  <a:lumOff val="28507"/>
                </a:schemeClr>
              </a:solidFill>
              <a:prstDash val="solid"/>
              <a:miter lim="400000"/>
            </a:ln>
          </a:right>
          <a:top>
            <a:ln w="12700" cap="flat">
              <a:solidFill>
                <a:schemeClr val="accent6">
                  <a:hueOff val="-7707479"/>
                  <a:satOff val="-15472"/>
                  <a:lumOff val="28507"/>
                </a:schemeClr>
              </a:solidFill>
              <a:prstDash val="solid"/>
              <a:miter lim="400000"/>
            </a:ln>
          </a:top>
          <a:bottom>
            <a:ln w="12700" cap="flat">
              <a:solidFill>
                <a:schemeClr val="accent6">
                  <a:hueOff val="-7707479"/>
                  <a:satOff val="-15472"/>
                  <a:lumOff val="28507"/>
                </a:schemeClr>
              </a:solidFill>
              <a:prstDash val="solid"/>
              <a:miter lim="400000"/>
            </a:ln>
          </a:bottom>
          <a:insideH>
            <a:ln w="12700" cap="flat">
              <a:solidFill>
                <a:schemeClr val="accent6">
                  <a:hueOff val="-7707479"/>
                  <a:satOff val="-15472"/>
                  <a:lumOff val="28507"/>
                </a:schemeClr>
              </a:solidFill>
              <a:prstDash val="solid"/>
              <a:miter lim="400000"/>
            </a:ln>
          </a:insideH>
          <a:insideV>
            <a:ln w="12700" cap="flat">
              <a:solidFill>
                <a:schemeClr val="accent6">
                  <a:hueOff val="-7707479"/>
                  <a:satOff val="-15472"/>
                  <a:lumOff val="28507"/>
                </a:schemeClr>
              </a:solidFill>
              <a:prstDash val="solid"/>
              <a:miter lim="400000"/>
            </a:ln>
          </a:insideV>
        </a:tcBdr>
        <a:fill>
          <a:noFill/>
        </a:fill>
      </a:tcStyle>
    </a:wholeTbl>
    <a:band2H>
      <a:tcTxStyle/>
      <a:tcStyle>
        <a:tcBdr/>
        <a:fill>
          <a:solidFill>
            <a:srgbClr val="E6E6E6"/>
          </a:solidFill>
        </a:fill>
      </a:tcStyle>
    </a:band2H>
    <a:firstCol>
      <a:tcTxStyle b="off" i="off">
        <a:font>
          <a:latin typeface="Gill Sans Light"/>
          <a:ea typeface="Gill Sans Light"/>
          <a:cs typeface="Gill Sans Light"/>
        </a:font>
        <a:srgbClr val="484D4B"/>
      </a:tcTxStyle>
      <a:tcStyle>
        <a:tcBdr>
          <a:left>
            <a:ln w="12700" cap="flat">
              <a:solidFill>
                <a:schemeClr val="accent6">
                  <a:hueOff val="-7707479"/>
                  <a:satOff val="-15472"/>
                  <a:lumOff val="28507"/>
                </a:schemeClr>
              </a:solidFill>
              <a:prstDash val="solid"/>
              <a:miter lim="400000"/>
            </a:ln>
          </a:left>
          <a:right>
            <a:ln w="12700" cap="flat">
              <a:solidFill>
                <a:schemeClr val="accent6">
                  <a:hueOff val="-7707479"/>
                  <a:satOff val="-15472"/>
                  <a:lumOff val="28507"/>
                </a:schemeClr>
              </a:solidFill>
              <a:prstDash val="solid"/>
              <a:miter lim="400000"/>
            </a:ln>
          </a:right>
          <a:top>
            <a:ln w="12700" cap="flat">
              <a:solidFill>
                <a:schemeClr val="accent6">
                  <a:hueOff val="-7707479"/>
                  <a:satOff val="-15472"/>
                  <a:lumOff val="28507"/>
                </a:schemeClr>
              </a:solidFill>
              <a:prstDash val="solid"/>
              <a:miter lim="400000"/>
            </a:ln>
          </a:top>
          <a:bottom>
            <a:ln w="12700" cap="flat">
              <a:solidFill>
                <a:schemeClr val="accent6">
                  <a:hueOff val="-7707479"/>
                  <a:satOff val="-15472"/>
                  <a:lumOff val="28507"/>
                </a:schemeClr>
              </a:solidFill>
              <a:prstDash val="solid"/>
              <a:miter lim="400000"/>
            </a:ln>
          </a:bottom>
          <a:insideH>
            <a:ln w="12700" cap="flat">
              <a:solidFill>
                <a:schemeClr val="accent6">
                  <a:hueOff val="-7707479"/>
                  <a:satOff val="-15472"/>
                  <a:lumOff val="28507"/>
                </a:schemeClr>
              </a:solidFill>
              <a:prstDash val="solid"/>
              <a:miter lim="400000"/>
            </a:ln>
          </a:insideH>
          <a:insideV>
            <a:ln w="12700" cap="flat">
              <a:solidFill>
                <a:schemeClr val="accent6">
                  <a:hueOff val="-7707479"/>
                  <a:satOff val="-15472"/>
                  <a:lumOff val="28507"/>
                </a:schemeClr>
              </a:solidFill>
              <a:prstDash val="solid"/>
              <a:miter lim="400000"/>
            </a:ln>
          </a:insideV>
        </a:tcBdr>
        <a:fill>
          <a:solidFill>
            <a:srgbClr val="DFDFDF"/>
          </a:solidFill>
        </a:fill>
      </a:tcStyle>
    </a:firstCol>
    <a:lastRow>
      <a:tcTxStyle b="off" i="off">
        <a:font>
          <a:latin typeface="Gill Sans Light"/>
          <a:ea typeface="Gill Sans Light"/>
          <a:cs typeface="Gill Sans Light"/>
        </a:font>
        <a:srgbClr val="484D4B"/>
      </a:tcTxStyle>
      <a:tcStyle>
        <a:tcBdr>
          <a:left>
            <a:ln w="12700" cap="flat">
              <a:solidFill>
                <a:schemeClr val="accent6">
                  <a:hueOff val="-7707479"/>
                  <a:satOff val="-15472"/>
                  <a:lumOff val="28507"/>
                </a:schemeClr>
              </a:solidFill>
              <a:prstDash val="solid"/>
              <a:miter lim="400000"/>
            </a:ln>
          </a:left>
          <a:right>
            <a:ln w="12700" cap="flat">
              <a:solidFill>
                <a:schemeClr val="accent6">
                  <a:hueOff val="-7707479"/>
                  <a:satOff val="-15472"/>
                  <a:lumOff val="28507"/>
                </a:schemeClr>
              </a:solidFill>
              <a:prstDash val="solid"/>
              <a:miter lim="400000"/>
            </a:ln>
          </a:right>
          <a:top>
            <a:ln w="12700" cap="flat">
              <a:solidFill>
                <a:schemeClr val="accent6">
                  <a:hueOff val="-7707479"/>
                  <a:satOff val="-15472"/>
                  <a:lumOff val="28507"/>
                </a:schemeClr>
              </a:solidFill>
              <a:prstDash val="solid"/>
              <a:miter lim="400000"/>
            </a:ln>
          </a:top>
          <a:bottom>
            <a:ln w="12700" cap="flat">
              <a:solidFill>
                <a:schemeClr val="accent6">
                  <a:hueOff val="-7707479"/>
                  <a:satOff val="-15472"/>
                  <a:lumOff val="28507"/>
                </a:schemeClr>
              </a:solidFill>
              <a:prstDash val="solid"/>
              <a:miter lim="400000"/>
            </a:ln>
          </a:bottom>
          <a:insideH>
            <a:ln w="12700" cap="flat">
              <a:solidFill>
                <a:schemeClr val="accent6">
                  <a:hueOff val="-7707479"/>
                  <a:satOff val="-15472"/>
                  <a:lumOff val="28507"/>
                </a:schemeClr>
              </a:solidFill>
              <a:prstDash val="solid"/>
              <a:miter lim="400000"/>
            </a:ln>
          </a:insideH>
          <a:insideV>
            <a:ln w="12700" cap="flat">
              <a:solidFill>
                <a:schemeClr val="accent6">
                  <a:hueOff val="-7707479"/>
                  <a:satOff val="-15472"/>
                  <a:lumOff val="28507"/>
                </a:schemeClr>
              </a:solidFill>
              <a:prstDash val="solid"/>
              <a:miter lim="400000"/>
            </a:ln>
          </a:insideV>
        </a:tcBdr>
        <a:fill>
          <a:solidFill>
            <a:srgbClr val="C1C1C1"/>
          </a:solidFill>
        </a:fill>
      </a:tcStyle>
    </a:lastRow>
    <a:firstRow>
      <a:tcTxStyle b="off" i="off">
        <a:font>
          <a:latin typeface="Gill Sans Light"/>
          <a:ea typeface="Gill Sans Light"/>
          <a:cs typeface="Gill Sans Light"/>
        </a:font>
        <a:srgbClr val="484D4B"/>
      </a:tcTxStyle>
      <a:tcStyle>
        <a:tcBdr>
          <a:left>
            <a:ln w="12700" cap="flat">
              <a:solidFill>
                <a:schemeClr val="accent6">
                  <a:hueOff val="-7707479"/>
                  <a:satOff val="-15472"/>
                  <a:lumOff val="28507"/>
                </a:schemeClr>
              </a:solidFill>
              <a:prstDash val="solid"/>
              <a:miter lim="400000"/>
            </a:ln>
          </a:left>
          <a:right>
            <a:ln w="12700" cap="flat">
              <a:solidFill>
                <a:schemeClr val="accent6">
                  <a:hueOff val="-7707479"/>
                  <a:satOff val="-15472"/>
                  <a:lumOff val="28507"/>
                </a:schemeClr>
              </a:solidFill>
              <a:prstDash val="solid"/>
              <a:miter lim="400000"/>
            </a:ln>
          </a:right>
          <a:top>
            <a:ln w="12700" cap="flat">
              <a:solidFill>
                <a:schemeClr val="accent6">
                  <a:hueOff val="-7707479"/>
                  <a:satOff val="-15472"/>
                  <a:lumOff val="28507"/>
                </a:schemeClr>
              </a:solidFill>
              <a:prstDash val="solid"/>
              <a:miter lim="400000"/>
            </a:ln>
          </a:top>
          <a:bottom>
            <a:ln w="12700" cap="flat">
              <a:solidFill>
                <a:schemeClr val="accent6">
                  <a:hueOff val="-7707479"/>
                  <a:satOff val="-15472"/>
                  <a:lumOff val="28507"/>
                </a:schemeClr>
              </a:solidFill>
              <a:prstDash val="solid"/>
              <a:miter lim="400000"/>
            </a:ln>
          </a:bottom>
          <a:insideH>
            <a:ln w="12700" cap="flat">
              <a:solidFill>
                <a:schemeClr val="accent6">
                  <a:hueOff val="-7707479"/>
                  <a:satOff val="-15472"/>
                  <a:lumOff val="28507"/>
                </a:schemeClr>
              </a:solidFill>
              <a:prstDash val="solid"/>
              <a:miter lim="400000"/>
            </a:ln>
          </a:insideH>
          <a:insideV>
            <a:ln w="12700" cap="flat">
              <a:solidFill>
                <a:schemeClr val="accent6">
                  <a:hueOff val="-7707479"/>
                  <a:satOff val="-15472"/>
                  <a:lumOff val="28507"/>
                </a:schemeClr>
              </a:solidFill>
              <a:prstDash val="solid"/>
              <a:miter lim="400000"/>
            </a:ln>
          </a:insideV>
        </a:tcBdr>
        <a:fill>
          <a:solidFill>
            <a:srgbClr val="C1C1C1"/>
          </a:solidFill>
        </a:fill>
      </a:tcStyle>
    </a:firstRow>
  </a:tblStyle>
  <a:tblStyle styleId="{2708684C-4D16-4618-839F-0558EEFCDFE6}" styleName="">
    <a:tblBg/>
    <a:wholeTbl>
      <a:tcTxStyle b="off" i="off">
        <a:font>
          <a:latin typeface="Gill Sans Light"/>
          <a:ea typeface="Gill Sans Light"/>
          <a:cs typeface="Gill Sans Light"/>
        </a:font>
        <a:srgbClr val="000000"/>
      </a:tcTxStyle>
      <a:tcStyle>
        <a:tcBdr>
          <a:left>
            <a:ln w="12700" cap="flat">
              <a:solidFill>
                <a:srgbClr val="484D4B"/>
              </a:solidFill>
              <a:custDash>
                <a:ds d="100000" sp="200000"/>
              </a:custDash>
              <a:miter lim="400000"/>
            </a:ln>
          </a:left>
          <a:right>
            <a:ln w="12700" cap="flat">
              <a:solidFill>
                <a:srgbClr val="484D4B"/>
              </a:solidFill>
              <a:custDash>
                <a:ds d="100000" sp="200000"/>
              </a:custDash>
              <a:miter lim="400000"/>
            </a:ln>
          </a:right>
          <a:top>
            <a:ln w="12700" cap="flat">
              <a:solidFill>
                <a:srgbClr val="484D4B"/>
              </a:solidFill>
              <a:custDash>
                <a:ds d="100000" sp="200000"/>
              </a:custDash>
              <a:miter lim="400000"/>
            </a:ln>
          </a:top>
          <a:bottom>
            <a:ln w="12700" cap="flat">
              <a:solidFill>
                <a:srgbClr val="484D4B"/>
              </a:solidFill>
              <a:custDash>
                <a:ds d="100000" sp="200000"/>
              </a:custDash>
              <a:miter lim="400000"/>
            </a:ln>
          </a:bottom>
          <a:insideH>
            <a:ln w="12700" cap="flat">
              <a:solidFill>
                <a:srgbClr val="484D4B"/>
              </a:solidFill>
              <a:custDash>
                <a:ds d="100000" sp="200000"/>
              </a:custDash>
              <a:miter lim="400000"/>
            </a:ln>
          </a:insideH>
          <a:insideV>
            <a:ln w="12700" cap="flat">
              <a:solidFill>
                <a:srgbClr val="484D4B"/>
              </a:solidFill>
              <a:custDash>
                <a:ds d="100000" sp="200000"/>
              </a:custDash>
              <a:miter lim="400000"/>
            </a:ln>
          </a:insideV>
        </a:tcBdr>
        <a:fill>
          <a:noFill/>
        </a:fill>
      </a:tcStyle>
    </a:wholeTbl>
    <a:band2H>
      <a:tcTxStyle/>
      <a:tcStyle>
        <a:tcBdr/>
        <a:fill>
          <a:solidFill>
            <a:srgbClr val="000000">
              <a:alpha val="5000"/>
            </a:srgbClr>
          </a:solidFill>
        </a:fill>
      </a:tcStyle>
    </a:band2H>
    <a:firstCol>
      <a:tcTxStyle b="off" i="off">
        <a:font>
          <a:latin typeface="Gill Sans Light"/>
          <a:ea typeface="Gill Sans Light"/>
          <a:cs typeface="Gill Sans Light"/>
        </a:font>
        <a:srgbClr val="000000"/>
      </a:tcTxStyle>
      <a:tcStyle>
        <a:tcBdr>
          <a:left>
            <a:ln w="12700" cap="flat">
              <a:noFill/>
              <a:miter lim="400000"/>
            </a:ln>
          </a:left>
          <a:right>
            <a:ln w="12700" cap="flat">
              <a:solidFill>
                <a:srgbClr val="484D4B"/>
              </a:solidFill>
              <a:prstDash val="solid"/>
              <a:miter lim="400000"/>
            </a:ln>
          </a:right>
          <a:top>
            <a:ln w="12700" cap="flat">
              <a:solidFill>
                <a:srgbClr val="484D4B"/>
              </a:solidFill>
              <a:custDash>
                <a:ds d="100000" sp="200000"/>
              </a:custDash>
              <a:miter lim="400000"/>
            </a:ln>
          </a:top>
          <a:bottom>
            <a:ln w="12700" cap="flat">
              <a:solidFill>
                <a:srgbClr val="484D4B"/>
              </a:solidFill>
              <a:custDash>
                <a:ds d="100000" sp="200000"/>
              </a:custDash>
              <a:miter lim="400000"/>
            </a:ln>
          </a:bottom>
          <a:insideH>
            <a:ln w="12700" cap="flat">
              <a:solidFill>
                <a:srgbClr val="484D4B"/>
              </a:solidFill>
              <a:custDash>
                <a:ds d="100000" sp="200000"/>
              </a:custDash>
              <a:miter lim="400000"/>
            </a:ln>
          </a:insideH>
          <a:insideV>
            <a:ln w="12700" cap="flat">
              <a:solidFill>
                <a:srgbClr val="484D4B"/>
              </a:solidFill>
              <a:custDash>
                <a:ds d="100000" sp="200000"/>
              </a:custDash>
              <a:miter lim="400000"/>
            </a:ln>
          </a:insideV>
        </a:tcBdr>
        <a:fill>
          <a:noFill/>
        </a:fill>
      </a:tcStyle>
    </a:firstCol>
    <a:lastRow>
      <a:tcTxStyle b="off" i="off">
        <a:font>
          <a:latin typeface="Gill Sans Light"/>
          <a:ea typeface="Gill Sans Light"/>
          <a:cs typeface="Gill Sans Light"/>
        </a:font>
        <a:srgbClr val="000000"/>
      </a:tcTxStyle>
      <a:tcStyle>
        <a:tcBdr>
          <a:left>
            <a:ln w="12700" cap="flat">
              <a:solidFill>
                <a:srgbClr val="484D4B"/>
              </a:solidFill>
              <a:custDash>
                <a:ds d="100000" sp="200000"/>
              </a:custDash>
              <a:miter lim="400000"/>
            </a:ln>
          </a:left>
          <a:right>
            <a:ln w="12700" cap="flat">
              <a:solidFill>
                <a:srgbClr val="484D4B"/>
              </a:solidFill>
              <a:custDash>
                <a:ds d="100000" sp="200000"/>
              </a:custDash>
              <a:miter lim="400000"/>
            </a:ln>
          </a:right>
          <a:top>
            <a:ln w="12700" cap="flat">
              <a:solidFill>
                <a:srgbClr val="484D4B"/>
              </a:solidFill>
              <a:prstDash val="solid"/>
              <a:miter lim="400000"/>
            </a:ln>
          </a:top>
          <a:bottom>
            <a:ln w="12700" cap="flat">
              <a:noFill/>
              <a:miter lim="400000"/>
            </a:ln>
          </a:bottom>
          <a:insideH>
            <a:ln w="12700" cap="flat">
              <a:solidFill>
                <a:srgbClr val="484D4B"/>
              </a:solidFill>
              <a:custDash>
                <a:ds d="100000" sp="200000"/>
              </a:custDash>
              <a:miter lim="400000"/>
            </a:ln>
          </a:insideH>
          <a:insideV>
            <a:ln w="12700" cap="flat">
              <a:solidFill>
                <a:srgbClr val="484D4B"/>
              </a:solidFill>
              <a:custDash>
                <a:ds d="100000" sp="200000"/>
              </a:custDash>
              <a:miter lim="400000"/>
            </a:ln>
          </a:insideV>
        </a:tcBdr>
        <a:fill>
          <a:noFill/>
        </a:fill>
      </a:tcStyle>
    </a:lastRow>
    <a:firstRow>
      <a:tcTxStyle b="off" i="off">
        <a:font>
          <a:latin typeface="Gill Sans Light"/>
          <a:ea typeface="Gill Sans Light"/>
          <a:cs typeface="Gill Sans Light"/>
        </a:font>
        <a:srgbClr val="000000"/>
      </a:tcTxStyle>
      <a:tcStyle>
        <a:tcBdr>
          <a:left>
            <a:ln w="12700" cap="flat">
              <a:solidFill>
                <a:srgbClr val="484D4B"/>
              </a:solidFill>
              <a:custDash>
                <a:ds d="100000" sp="200000"/>
              </a:custDash>
              <a:miter lim="400000"/>
            </a:ln>
          </a:left>
          <a:right>
            <a:ln w="12700" cap="flat">
              <a:solidFill>
                <a:srgbClr val="484D4B"/>
              </a:solidFill>
              <a:custDash>
                <a:ds d="100000" sp="200000"/>
              </a:custDash>
              <a:miter lim="400000"/>
            </a:ln>
          </a:right>
          <a:top>
            <a:ln w="12700" cap="flat">
              <a:noFill/>
              <a:miter lim="400000"/>
            </a:ln>
          </a:top>
          <a:bottom>
            <a:ln w="12700" cap="flat">
              <a:solidFill>
                <a:srgbClr val="484D4B"/>
              </a:solidFill>
              <a:prstDash val="solid"/>
              <a:miter lim="400000"/>
            </a:ln>
          </a:bottom>
          <a:insideH>
            <a:ln w="12700" cap="flat">
              <a:solidFill>
                <a:srgbClr val="484D4B"/>
              </a:solidFill>
              <a:custDash>
                <a:ds d="100000" sp="200000"/>
              </a:custDash>
              <a:miter lim="400000"/>
            </a:ln>
          </a:insideH>
          <a:insideV>
            <a:ln w="12700" cap="flat">
              <a:solidFill>
                <a:srgbClr val="484D4B"/>
              </a:solidFill>
              <a:custDash>
                <a:ds d="100000" sp="200000"/>
              </a:custDash>
              <a:miter lim="400000"/>
            </a:ln>
          </a:insideV>
        </a:tcBdr>
        <a:fill>
          <a:noFill/>
        </a:fill>
      </a:tcStyle>
    </a:firstRow>
  </a:tblStyle>
  <a:tblStyle styleId="{8F44A2F1-9E1F-4B54-A3A2-5F16C0AD49E2}" styleName="">
    <a:tblBg/>
    <a:wholeTbl>
      <a:tcTxStyle b="off" i="off">
        <a:font>
          <a:latin typeface="Gill Sans Light"/>
          <a:ea typeface="Gill Sans Light"/>
          <a:cs typeface="Gill Sans Light"/>
        </a:font>
        <a:srgbClr val="4D6266"/>
      </a:tcTxStyle>
      <a:tcStyle>
        <a:tcBdr>
          <a:left>
            <a:ln w="12700" cap="flat">
              <a:solidFill>
                <a:schemeClr val="accent6">
                  <a:hueOff val="-7707479"/>
                  <a:satOff val="-15472"/>
                  <a:lumOff val="28507"/>
                </a:schemeClr>
              </a:solidFill>
              <a:prstDash val="solid"/>
              <a:miter lim="400000"/>
            </a:ln>
          </a:left>
          <a:right>
            <a:ln w="12700" cap="flat">
              <a:solidFill>
                <a:schemeClr val="accent6">
                  <a:hueOff val="-7707479"/>
                  <a:satOff val="-15472"/>
                  <a:lumOff val="28507"/>
                </a:schemeClr>
              </a:solidFill>
              <a:prstDash val="solid"/>
              <a:miter lim="400000"/>
            </a:ln>
          </a:right>
          <a:top>
            <a:ln w="12700" cap="flat">
              <a:solidFill>
                <a:schemeClr val="accent6">
                  <a:hueOff val="-7707479"/>
                  <a:satOff val="-15472"/>
                  <a:lumOff val="28507"/>
                </a:schemeClr>
              </a:solidFill>
              <a:prstDash val="solid"/>
              <a:miter lim="400000"/>
            </a:ln>
          </a:top>
          <a:bottom>
            <a:ln w="12700" cap="flat">
              <a:solidFill>
                <a:schemeClr val="accent6">
                  <a:hueOff val="-7707479"/>
                  <a:satOff val="-15472"/>
                  <a:lumOff val="28507"/>
                </a:schemeClr>
              </a:solidFill>
              <a:prstDash val="solid"/>
              <a:miter lim="400000"/>
            </a:ln>
          </a:bottom>
          <a:insideH>
            <a:ln w="12700" cap="flat">
              <a:solidFill>
                <a:schemeClr val="accent6">
                  <a:hueOff val="-7707479"/>
                  <a:satOff val="-15472"/>
                  <a:lumOff val="28507"/>
                </a:schemeClr>
              </a:solidFill>
              <a:prstDash val="solid"/>
              <a:miter lim="400000"/>
            </a:ln>
          </a:insideH>
          <a:insideV>
            <a:ln w="12700" cap="flat">
              <a:solidFill>
                <a:schemeClr val="accent6">
                  <a:hueOff val="-7707479"/>
                  <a:satOff val="-15472"/>
                  <a:lumOff val="28507"/>
                </a:schemeClr>
              </a:solidFill>
              <a:prstDash val="solid"/>
              <a:miter lim="400000"/>
            </a:ln>
          </a:insideV>
        </a:tcBdr>
        <a:fill>
          <a:noFill/>
        </a:fill>
      </a:tcStyle>
    </a:wholeTbl>
    <a:band2H>
      <a:tcTxStyle/>
      <a:tcStyle>
        <a:tcBdr/>
        <a:fill>
          <a:solidFill>
            <a:srgbClr val="000000">
              <a:alpha val="5000"/>
            </a:srgbClr>
          </a:solidFill>
        </a:fill>
      </a:tcStyle>
    </a:band2H>
    <a:firstCol>
      <a:tcTxStyle b="off" i="off">
        <a:font>
          <a:latin typeface="Gill Sans Light"/>
          <a:ea typeface="Gill Sans Light"/>
          <a:cs typeface="Gill Sans Light"/>
        </a:font>
        <a:srgbClr val="FFFFFF"/>
      </a:tcTxStyle>
      <a:tcStyle>
        <a:tcBdr>
          <a:left>
            <a:ln w="12700" cap="flat">
              <a:solidFill>
                <a:schemeClr val="accent6">
                  <a:hueOff val="-7707479"/>
                  <a:satOff val="-15472"/>
                  <a:lumOff val="28507"/>
                </a:schemeClr>
              </a:solidFill>
              <a:prstDash val="solid"/>
              <a:miter lim="400000"/>
            </a:ln>
          </a:left>
          <a:right>
            <a:ln w="12700" cap="flat">
              <a:solidFill>
                <a:schemeClr val="accent6">
                  <a:hueOff val="-7707479"/>
                  <a:satOff val="-15472"/>
                  <a:lumOff val="28507"/>
                </a:schemeClr>
              </a:solidFill>
              <a:prstDash val="solid"/>
              <a:miter lim="400000"/>
            </a:ln>
          </a:right>
          <a:top>
            <a:ln w="12700" cap="flat">
              <a:solidFill>
                <a:schemeClr val="accent6">
                  <a:hueOff val="-7707479"/>
                  <a:satOff val="-15472"/>
                  <a:lumOff val="28507"/>
                </a:schemeClr>
              </a:solidFill>
              <a:prstDash val="solid"/>
              <a:miter lim="400000"/>
            </a:ln>
          </a:top>
          <a:bottom>
            <a:ln w="12700" cap="flat">
              <a:solidFill>
                <a:schemeClr val="accent6">
                  <a:hueOff val="-7707479"/>
                  <a:satOff val="-15472"/>
                  <a:lumOff val="28507"/>
                </a:schemeClr>
              </a:solidFill>
              <a:prstDash val="solid"/>
              <a:miter lim="400000"/>
            </a:ln>
          </a:bottom>
          <a:insideH>
            <a:ln w="12700" cap="flat">
              <a:solidFill>
                <a:schemeClr val="accent6">
                  <a:hueOff val="-7707479"/>
                  <a:satOff val="-15472"/>
                  <a:lumOff val="28507"/>
                </a:schemeClr>
              </a:solidFill>
              <a:prstDash val="solid"/>
              <a:miter lim="400000"/>
            </a:ln>
          </a:insideH>
          <a:insideV>
            <a:ln w="12700" cap="flat">
              <a:solidFill>
                <a:schemeClr val="accent6">
                  <a:hueOff val="-7707479"/>
                  <a:satOff val="-15472"/>
                  <a:lumOff val="28507"/>
                </a:schemeClr>
              </a:solidFill>
              <a:prstDash val="solid"/>
              <a:miter lim="400000"/>
            </a:ln>
          </a:insideV>
        </a:tcBdr>
        <a:fill>
          <a:solidFill>
            <a:srgbClr val="980707"/>
          </a:solidFill>
        </a:fill>
      </a:tcStyle>
    </a:firstCol>
    <a:lastRow>
      <a:tcTxStyle b="off" i="off">
        <a:font>
          <a:latin typeface="Gill Sans Light"/>
          <a:ea typeface="Gill Sans Light"/>
          <a:cs typeface="Gill Sans Light"/>
        </a:font>
        <a:srgbClr val="FFFFFF"/>
      </a:tcTxStyle>
      <a:tcStyle>
        <a:tcBdr>
          <a:left>
            <a:ln w="12700" cap="flat">
              <a:solidFill>
                <a:schemeClr val="accent6">
                  <a:hueOff val="-7707479"/>
                  <a:satOff val="-15472"/>
                  <a:lumOff val="28507"/>
                </a:schemeClr>
              </a:solidFill>
              <a:prstDash val="solid"/>
              <a:miter lim="400000"/>
            </a:ln>
          </a:left>
          <a:right>
            <a:ln w="12700" cap="flat">
              <a:solidFill>
                <a:schemeClr val="accent6">
                  <a:hueOff val="-7707479"/>
                  <a:satOff val="-15472"/>
                  <a:lumOff val="28507"/>
                </a:schemeClr>
              </a:solidFill>
              <a:prstDash val="solid"/>
              <a:miter lim="400000"/>
            </a:ln>
          </a:right>
          <a:top>
            <a:ln w="12700" cap="flat">
              <a:solidFill>
                <a:schemeClr val="accent6">
                  <a:hueOff val="-7707479"/>
                  <a:satOff val="-15472"/>
                  <a:lumOff val="28507"/>
                </a:schemeClr>
              </a:solidFill>
              <a:prstDash val="solid"/>
              <a:miter lim="400000"/>
            </a:ln>
          </a:top>
          <a:bottom>
            <a:ln w="12700" cap="flat">
              <a:solidFill>
                <a:schemeClr val="accent6">
                  <a:hueOff val="-7707479"/>
                  <a:satOff val="-15472"/>
                  <a:lumOff val="28507"/>
                </a:schemeClr>
              </a:solidFill>
              <a:prstDash val="solid"/>
              <a:miter lim="400000"/>
            </a:ln>
          </a:bottom>
          <a:insideH>
            <a:ln w="12700" cap="flat">
              <a:solidFill>
                <a:schemeClr val="accent6">
                  <a:hueOff val="-7707479"/>
                  <a:satOff val="-15472"/>
                  <a:lumOff val="28507"/>
                </a:schemeClr>
              </a:solidFill>
              <a:prstDash val="solid"/>
              <a:miter lim="400000"/>
            </a:ln>
          </a:insideH>
          <a:insideV>
            <a:ln w="12700" cap="flat">
              <a:solidFill>
                <a:schemeClr val="accent6">
                  <a:hueOff val="-7707479"/>
                  <a:satOff val="-15472"/>
                  <a:lumOff val="28507"/>
                </a:schemeClr>
              </a:solidFill>
              <a:prstDash val="solid"/>
              <a:miter lim="400000"/>
            </a:ln>
          </a:insideV>
        </a:tcBdr>
        <a:fill>
          <a:solidFill>
            <a:srgbClr val="6D7472"/>
          </a:solidFill>
        </a:fill>
      </a:tcStyle>
    </a:lastRow>
    <a:firstRow>
      <a:tcTxStyle b="off" i="off">
        <a:font>
          <a:latin typeface="Gill Sans Light"/>
          <a:ea typeface="Gill Sans Light"/>
          <a:cs typeface="Gill Sans Light"/>
        </a:font>
        <a:srgbClr val="FFFFFF"/>
      </a:tcTxStyle>
      <a:tcStyle>
        <a:tcBdr>
          <a:left>
            <a:ln w="12700" cap="flat">
              <a:solidFill>
                <a:schemeClr val="accent6">
                  <a:hueOff val="-7707479"/>
                  <a:satOff val="-15472"/>
                  <a:lumOff val="28507"/>
                </a:schemeClr>
              </a:solidFill>
              <a:prstDash val="solid"/>
              <a:miter lim="400000"/>
            </a:ln>
          </a:left>
          <a:right>
            <a:ln w="12700" cap="flat">
              <a:solidFill>
                <a:schemeClr val="accent6">
                  <a:hueOff val="-7707479"/>
                  <a:satOff val="-15472"/>
                  <a:lumOff val="28507"/>
                </a:schemeClr>
              </a:solidFill>
              <a:prstDash val="solid"/>
              <a:miter lim="400000"/>
            </a:ln>
          </a:right>
          <a:top>
            <a:ln w="12700" cap="flat">
              <a:solidFill>
                <a:schemeClr val="accent6">
                  <a:hueOff val="-7707479"/>
                  <a:satOff val="-15472"/>
                  <a:lumOff val="28507"/>
                </a:schemeClr>
              </a:solidFill>
              <a:prstDash val="solid"/>
              <a:miter lim="400000"/>
            </a:ln>
          </a:top>
          <a:bottom>
            <a:ln w="12700" cap="flat">
              <a:solidFill>
                <a:schemeClr val="accent6">
                  <a:hueOff val="-7707479"/>
                  <a:satOff val="-15472"/>
                  <a:lumOff val="28507"/>
                </a:schemeClr>
              </a:solidFill>
              <a:prstDash val="solid"/>
              <a:miter lim="400000"/>
            </a:ln>
          </a:bottom>
          <a:insideH>
            <a:ln w="12700" cap="flat">
              <a:solidFill>
                <a:schemeClr val="accent6">
                  <a:hueOff val="-7707479"/>
                  <a:satOff val="-15472"/>
                  <a:lumOff val="28507"/>
                </a:schemeClr>
              </a:solidFill>
              <a:prstDash val="solid"/>
              <a:miter lim="400000"/>
            </a:ln>
          </a:insideH>
          <a:insideV>
            <a:ln w="12700" cap="flat">
              <a:solidFill>
                <a:schemeClr val="accent6">
                  <a:hueOff val="-7707479"/>
                  <a:satOff val="-15472"/>
                  <a:lumOff val="28507"/>
                </a:schemeClr>
              </a:solidFill>
              <a:prstDash val="solid"/>
              <a:miter lim="400000"/>
            </a:ln>
          </a:insideV>
        </a:tcBdr>
        <a:fill>
          <a:solidFill>
            <a:srgbClr val="6D747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404"/>
    <p:restoredTop sz="94694"/>
  </p:normalViewPr>
  <p:slideViewPr>
    <p:cSldViewPr snapToGrid="0" snapToObjects="1">
      <p:cViewPr varScale="1">
        <p:scale>
          <a:sx n="85" d="100"/>
          <a:sy n="85" d="100"/>
        </p:scale>
        <p:origin x="1152"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microsoft.com/office/2016/11/relationships/changesInfo" Target="changesInfos/changesInfo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신 현준" userId="2a61c25f-14a3-461d-afad-db9c681ac447" providerId="ADAL" clId="{F71CD89E-4606-3B4F-9141-D5ECCACE5716}"/>
    <pc:docChg chg="undo redo custSel modSld">
      <pc:chgData name="신 현준" userId="2a61c25f-14a3-461d-afad-db9c681ac447" providerId="ADAL" clId="{F71CD89E-4606-3B4F-9141-D5ECCACE5716}" dt="2022-11-15T11:12:27.635" v="182"/>
      <pc:docMkLst>
        <pc:docMk/>
      </pc:docMkLst>
      <pc:sldChg chg="addSp delSp modSp">
        <pc:chgData name="신 현준" userId="2a61c25f-14a3-461d-afad-db9c681ac447" providerId="ADAL" clId="{F71CD89E-4606-3B4F-9141-D5ECCACE5716}" dt="2022-11-15T09:55:48.716" v="4"/>
        <pc:sldMkLst>
          <pc:docMk/>
          <pc:sldMk cId="0" sldId="256"/>
        </pc:sldMkLst>
        <pc:spChg chg="add del mod">
          <ac:chgData name="신 현준" userId="2a61c25f-14a3-461d-afad-db9c681ac447" providerId="ADAL" clId="{F71CD89E-4606-3B4F-9141-D5ECCACE5716}" dt="2022-11-15T09:55:48.037" v="3"/>
          <ac:spMkLst>
            <pc:docMk/>
            <pc:sldMk cId="0" sldId="256"/>
            <ac:spMk id="2" creationId="{2180C030-2563-8C93-837D-D50E5D44885C}"/>
          </ac:spMkLst>
        </pc:spChg>
        <pc:spChg chg="add del mod">
          <ac:chgData name="신 현준" userId="2a61c25f-14a3-461d-afad-db9c681ac447" providerId="ADAL" clId="{F71CD89E-4606-3B4F-9141-D5ECCACE5716}" dt="2022-11-15T09:55:48.716" v="4"/>
          <ac:spMkLst>
            <pc:docMk/>
            <pc:sldMk cId="0" sldId="256"/>
            <ac:spMk id="3" creationId="{245CF35E-EF06-3868-9728-43E531B1F118}"/>
          </ac:spMkLst>
        </pc:spChg>
        <pc:spChg chg="add del mod">
          <ac:chgData name="신 현준" userId="2a61c25f-14a3-461d-afad-db9c681ac447" providerId="ADAL" clId="{F71CD89E-4606-3B4F-9141-D5ECCACE5716}" dt="2022-11-15T09:55:48.716" v="4"/>
          <ac:spMkLst>
            <pc:docMk/>
            <pc:sldMk cId="0" sldId="256"/>
            <ac:spMk id="4" creationId="{6158980C-8C6E-F501-406F-C3D6EE56E02C}"/>
          </ac:spMkLst>
        </pc:spChg>
        <pc:spChg chg="add mod">
          <ac:chgData name="신 현준" userId="2a61c25f-14a3-461d-afad-db9c681ac447" providerId="ADAL" clId="{F71CD89E-4606-3B4F-9141-D5ECCACE5716}" dt="2022-11-15T09:55:48.716" v="4"/>
          <ac:spMkLst>
            <pc:docMk/>
            <pc:sldMk cId="0" sldId="256"/>
            <ac:spMk id="5" creationId="{1C5C8C90-F102-4A23-E031-3E98C337A32A}"/>
          </ac:spMkLst>
        </pc:spChg>
        <pc:spChg chg="mod">
          <ac:chgData name="신 현준" userId="2a61c25f-14a3-461d-afad-db9c681ac447" providerId="ADAL" clId="{F71CD89E-4606-3B4F-9141-D5ECCACE5716}" dt="2022-11-15T09:55:48.716" v="4"/>
          <ac:spMkLst>
            <pc:docMk/>
            <pc:sldMk cId="0" sldId="256"/>
            <ac:spMk id="197" creationId="{00000000-0000-0000-0000-000000000000}"/>
          </ac:spMkLst>
        </pc:spChg>
        <pc:spChg chg="del mod">
          <ac:chgData name="신 현준" userId="2a61c25f-14a3-461d-afad-db9c681ac447" providerId="ADAL" clId="{F71CD89E-4606-3B4F-9141-D5ECCACE5716}" dt="2022-11-15T09:55:48.037" v="3"/>
          <ac:spMkLst>
            <pc:docMk/>
            <pc:sldMk cId="0" sldId="256"/>
            <ac:spMk id="198" creationId="{00000000-0000-0000-0000-000000000000}"/>
          </ac:spMkLst>
        </pc:spChg>
      </pc:sldChg>
      <pc:sldChg chg="addSp delSp modSp mod">
        <pc:chgData name="신 현준" userId="2a61c25f-14a3-461d-afad-db9c681ac447" providerId="ADAL" clId="{F71CD89E-4606-3B4F-9141-D5ECCACE5716}" dt="2022-11-15T09:56:02.627" v="10"/>
        <pc:sldMkLst>
          <pc:docMk/>
          <pc:sldMk cId="0" sldId="257"/>
        </pc:sldMkLst>
        <pc:spChg chg="add del mod">
          <ac:chgData name="신 현준" userId="2a61c25f-14a3-461d-afad-db9c681ac447" providerId="ADAL" clId="{F71CD89E-4606-3B4F-9141-D5ECCACE5716}" dt="2022-11-15T09:55:48.037" v="3"/>
          <ac:spMkLst>
            <pc:docMk/>
            <pc:sldMk cId="0" sldId="257"/>
            <ac:spMk id="2" creationId="{26DD74D4-A95B-C2E4-CC27-80EF85F58782}"/>
          </ac:spMkLst>
        </pc:spChg>
        <pc:spChg chg="add del mod">
          <ac:chgData name="신 현준" userId="2a61c25f-14a3-461d-afad-db9c681ac447" providerId="ADAL" clId="{F71CD89E-4606-3B4F-9141-D5ECCACE5716}" dt="2022-11-15T09:55:48.037" v="3"/>
          <ac:spMkLst>
            <pc:docMk/>
            <pc:sldMk cId="0" sldId="257"/>
            <ac:spMk id="3" creationId="{A9D16C9A-D465-544A-DA36-76D250739804}"/>
          </ac:spMkLst>
        </pc:spChg>
        <pc:spChg chg="add del mod">
          <ac:chgData name="신 현준" userId="2a61c25f-14a3-461d-afad-db9c681ac447" providerId="ADAL" clId="{F71CD89E-4606-3B4F-9141-D5ECCACE5716}" dt="2022-11-15T09:55:48.716" v="4"/>
          <ac:spMkLst>
            <pc:docMk/>
            <pc:sldMk cId="0" sldId="257"/>
            <ac:spMk id="4" creationId="{3CC45FFF-DC28-354B-EDD8-54178B211D24}"/>
          </ac:spMkLst>
        </pc:spChg>
        <pc:spChg chg="add del mod">
          <ac:chgData name="신 현준" userId="2a61c25f-14a3-461d-afad-db9c681ac447" providerId="ADAL" clId="{F71CD89E-4606-3B4F-9141-D5ECCACE5716}" dt="2022-11-15T09:55:48.716" v="4"/>
          <ac:spMkLst>
            <pc:docMk/>
            <pc:sldMk cId="0" sldId="257"/>
            <ac:spMk id="5" creationId="{CE423483-868B-3798-DD9B-82E635F73F89}"/>
          </ac:spMkLst>
        </pc:spChg>
        <pc:spChg chg="add del mod">
          <ac:chgData name="신 현준" userId="2a61c25f-14a3-461d-afad-db9c681ac447" providerId="ADAL" clId="{F71CD89E-4606-3B4F-9141-D5ECCACE5716}" dt="2022-11-15T09:55:55.510" v="5"/>
          <ac:spMkLst>
            <pc:docMk/>
            <pc:sldMk cId="0" sldId="257"/>
            <ac:spMk id="6" creationId="{3914A646-B4FC-9CC2-E78D-1E1FEDA3DA24}"/>
          </ac:spMkLst>
        </pc:spChg>
        <pc:spChg chg="add del mod">
          <ac:chgData name="신 현준" userId="2a61c25f-14a3-461d-afad-db9c681ac447" providerId="ADAL" clId="{F71CD89E-4606-3B4F-9141-D5ECCACE5716}" dt="2022-11-15T09:55:55.510" v="5"/>
          <ac:spMkLst>
            <pc:docMk/>
            <pc:sldMk cId="0" sldId="257"/>
            <ac:spMk id="7" creationId="{90D9860E-6422-DDD5-3EA7-A6FB48F069F3}"/>
          </ac:spMkLst>
        </pc:spChg>
        <pc:spChg chg="add del mod">
          <ac:chgData name="신 현준" userId="2a61c25f-14a3-461d-afad-db9c681ac447" providerId="ADAL" clId="{F71CD89E-4606-3B4F-9141-D5ECCACE5716}" dt="2022-11-15T09:55:55.673" v="6"/>
          <ac:spMkLst>
            <pc:docMk/>
            <pc:sldMk cId="0" sldId="257"/>
            <ac:spMk id="8" creationId="{4912C53D-8B86-0685-DA36-5D1CDB16767C}"/>
          </ac:spMkLst>
        </pc:spChg>
        <pc:spChg chg="add del mod">
          <ac:chgData name="신 현준" userId="2a61c25f-14a3-461d-afad-db9c681ac447" providerId="ADAL" clId="{F71CD89E-4606-3B4F-9141-D5ECCACE5716}" dt="2022-11-15T09:55:55.673" v="6"/>
          <ac:spMkLst>
            <pc:docMk/>
            <pc:sldMk cId="0" sldId="257"/>
            <ac:spMk id="9" creationId="{82FC18DC-9162-6AFD-8A15-2256BA34625E}"/>
          </ac:spMkLst>
        </pc:spChg>
        <pc:spChg chg="add del mod">
          <ac:chgData name="신 현준" userId="2a61c25f-14a3-461d-afad-db9c681ac447" providerId="ADAL" clId="{F71CD89E-4606-3B4F-9141-D5ECCACE5716}" dt="2022-11-15T09:56:01.428" v="8"/>
          <ac:spMkLst>
            <pc:docMk/>
            <pc:sldMk cId="0" sldId="257"/>
            <ac:spMk id="10" creationId="{56EA049C-184B-7195-2FF7-3D9F621ED77E}"/>
          </ac:spMkLst>
        </pc:spChg>
        <pc:spChg chg="add del mod">
          <ac:chgData name="신 현준" userId="2a61c25f-14a3-461d-afad-db9c681ac447" providerId="ADAL" clId="{F71CD89E-4606-3B4F-9141-D5ECCACE5716}" dt="2022-11-15T09:56:01.759" v="9"/>
          <ac:spMkLst>
            <pc:docMk/>
            <pc:sldMk cId="0" sldId="257"/>
            <ac:spMk id="11" creationId="{60B62912-1ED8-0920-9C9B-F351192CBBDF}"/>
          </ac:spMkLst>
        </pc:spChg>
        <pc:spChg chg="add del mod">
          <ac:chgData name="신 현준" userId="2a61c25f-14a3-461d-afad-db9c681ac447" providerId="ADAL" clId="{F71CD89E-4606-3B4F-9141-D5ECCACE5716}" dt="2022-11-15T09:56:01.759" v="9"/>
          <ac:spMkLst>
            <pc:docMk/>
            <pc:sldMk cId="0" sldId="257"/>
            <ac:spMk id="12" creationId="{ACB2E1B7-E443-DC46-53AD-445D402C5274}"/>
          </ac:spMkLst>
        </pc:spChg>
        <pc:spChg chg="add mod">
          <ac:chgData name="신 현준" userId="2a61c25f-14a3-461d-afad-db9c681ac447" providerId="ADAL" clId="{F71CD89E-4606-3B4F-9141-D5ECCACE5716}" dt="2022-11-15T09:56:02.627" v="10"/>
          <ac:spMkLst>
            <pc:docMk/>
            <pc:sldMk cId="0" sldId="257"/>
            <ac:spMk id="13" creationId="{65657E0C-04D7-C4C6-32A4-D9445D974A25}"/>
          </ac:spMkLst>
        </pc:spChg>
        <pc:spChg chg="mod">
          <ac:chgData name="신 현준" userId="2a61c25f-14a3-461d-afad-db9c681ac447" providerId="ADAL" clId="{F71CD89E-4606-3B4F-9141-D5ECCACE5716}" dt="2022-11-15T09:56:01.759" v="9"/>
          <ac:spMkLst>
            <pc:docMk/>
            <pc:sldMk cId="0" sldId="257"/>
            <ac:spMk id="200" creationId="{00000000-0000-0000-0000-000000000000}"/>
          </ac:spMkLst>
        </pc:spChg>
        <pc:spChg chg="del mod">
          <ac:chgData name="신 현준" userId="2a61c25f-14a3-461d-afad-db9c681ac447" providerId="ADAL" clId="{F71CD89E-4606-3B4F-9141-D5ECCACE5716}" dt="2022-11-15T09:56:01.428" v="8"/>
          <ac:spMkLst>
            <pc:docMk/>
            <pc:sldMk cId="0" sldId="257"/>
            <ac:spMk id="201" creationId="{00000000-0000-0000-0000-000000000000}"/>
          </ac:spMkLst>
        </pc:spChg>
      </pc:sldChg>
      <pc:sldChg chg="addSp delSp modSp">
        <pc:chgData name="신 현준" userId="2a61c25f-14a3-461d-afad-db9c681ac447" providerId="ADAL" clId="{F71CD89E-4606-3B4F-9141-D5ECCACE5716}" dt="2022-11-15T09:55:48.716" v="4"/>
        <pc:sldMkLst>
          <pc:docMk/>
          <pc:sldMk cId="0" sldId="258"/>
        </pc:sldMkLst>
        <pc:spChg chg="add del mod">
          <ac:chgData name="신 현준" userId="2a61c25f-14a3-461d-afad-db9c681ac447" providerId="ADAL" clId="{F71CD89E-4606-3B4F-9141-D5ECCACE5716}" dt="2022-11-15T09:55:48.037" v="3"/>
          <ac:spMkLst>
            <pc:docMk/>
            <pc:sldMk cId="0" sldId="258"/>
            <ac:spMk id="2" creationId="{37DB1D18-25CA-E67B-196F-374A523A94E0}"/>
          </ac:spMkLst>
        </pc:spChg>
        <pc:spChg chg="add del mod">
          <ac:chgData name="신 현준" userId="2a61c25f-14a3-461d-afad-db9c681ac447" providerId="ADAL" clId="{F71CD89E-4606-3B4F-9141-D5ECCACE5716}" dt="2022-11-15T09:55:48.037" v="3"/>
          <ac:spMkLst>
            <pc:docMk/>
            <pc:sldMk cId="0" sldId="258"/>
            <ac:spMk id="3" creationId="{3B470613-64BF-6435-0A75-486C549D248B}"/>
          </ac:spMkLst>
        </pc:spChg>
        <pc:spChg chg="add del mod">
          <ac:chgData name="신 현준" userId="2a61c25f-14a3-461d-afad-db9c681ac447" providerId="ADAL" clId="{F71CD89E-4606-3B4F-9141-D5ECCACE5716}" dt="2022-11-15T09:55:48.716" v="4"/>
          <ac:spMkLst>
            <pc:docMk/>
            <pc:sldMk cId="0" sldId="258"/>
            <ac:spMk id="4" creationId="{F641A30E-0586-565A-CFCA-7555A7A7E25D}"/>
          </ac:spMkLst>
        </pc:spChg>
        <pc:spChg chg="add del mod">
          <ac:chgData name="신 현준" userId="2a61c25f-14a3-461d-afad-db9c681ac447" providerId="ADAL" clId="{F71CD89E-4606-3B4F-9141-D5ECCACE5716}" dt="2022-11-15T09:55:48.716" v="4"/>
          <ac:spMkLst>
            <pc:docMk/>
            <pc:sldMk cId="0" sldId="258"/>
            <ac:spMk id="5" creationId="{15AB7EB9-25AC-7F4B-9986-38C7087A4103}"/>
          </ac:spMkLst>
        </pc:spChg>
        <pc:spChg chg="mod">
          <ac:chgData name="신 현준" userId="2a61c25f-14a3-461d-afad-db9c681ac447" providerId="ADAL" clId="{F71CD89E-4606-3B4F-9141-D5ECCACE5716}" dt="2022-11-15T09:55:48.716" v="4"/>
          <ac:spMkLst>
            <pc:docMk/>
            <pc:sldMk cId="0" sldId="258"/>
            <ac:spMk id="203" creationId="{00000000-0000-0000-0000-000000000000}"/>
          </ac:spMkLst>
        </pc:spChg>
        <pc:spChg chg="mod">
          <ac:chgData name="신 현준" userId="2a61c25f-14a3-461d-afad-db9c681ac447" providerId="ADAL" clId="{F71CD89E-4606-3B4F-9141-D5ECCACE5716}" dt="2022-11-15T09:55:48.716" v="4"/>
          <ac:spMkLst>
            <pc:docMk/>
            <pc:sldMk cId="0" sldId="258"/>
            <ac:spMk id="204" creationId="{00000000-0000-0000-0000-000000000000}"/>
          </ac:spMkLst>
        </pc:spChg>
      </pc:sldChg>
      <pc:sldChg chg="addSp delSp modSp">
        <pc:chgData name="신 현준" userId="2a61c25f-14a3-461d-afad-db9c681ac447" providerId="ADAL" clId="{F71CD89E-4606-3B4F-9141-D5ECCACE5716}" dt="2022-11-15T09:55:48.716" v="4"/>
        <pc:sldMkLst>
          <pc:docMk/>
          <pc:sldMk cId="0" sldId="273"/>
        </pc:sldMkLst>
        <pc:spChg chg="add del mod">
          <ac:chgData name="신 현준" userId="2a61c25f-14a3-461d-afad-db9c681ac447" providerId="ADAL" clId="{F71CD89E-4606-3B4F-9141-D5ECCACE5716}" dt="2022-11-15T09:55:48.037" v="3"/>
          <ac:spMkLst>
            <pc:docMk/>
            <pc:sldMk cId="0" sldId="273"/>
            <ac:spMk id="2" creationId="{9F3F6298-8B3E-65E1-CDD1-3C04029AAC6C}"/>
          </ac:spMkLst>
        </pc:spChg>
        <pc:spChg chg="add del mod">
          <ac:chgData name="신 현준" userId="2a61c25f-14a3-461d-afad-db9c681ac447" providerId="ADAL" clId="{F71CD89E-4606-3B4F-9141-D5ECCACE5716}" dt="2022-11-15T09:55:48.037" v="3"/>
          <ac:spMkLst>
            <pc:docMk/>
            <pc:sldMk cId="0" sldId="273"/>
            <ac:spMk id="3" creationId="{9F7E8221-E8FD-267D-1F69-807654189DE5}"/>
          </ac:spMkLst>
        </pc:spChg>
        <pc:spChg chg="add del mod">
          <ac:chgData name="신 현준" userId="2a61c25f-14a3-461d-afad-db9c681ac447" providerId="ADAL" clId="{F71CD89E-4606-3B4F-9141-D5ECCACE5716}" dt="2022-11-15T09:55:48.716" v="4"/>
          <ac:spMkLst>
            <pc:docMk/>
            <pc:sldMk cId="0" sldId="273"/>
            <ac:spMk id="4" creationId="{F0006F1D-177B-8A12-F9D8-543E41DAD5F0}"/>
          </ac:spMkLst>
        </pc:spChg>
        <pc:spChg chg="add del mod">
          <ac:chgData name="신 현준" userId="2a61c25f-14a3-461d-afad-db9c681ac447" providerId="ADAL" clId="{F71CD89E-4606-3B4F-9141-D5ECCACE5716}" dt="2022-11-15T09:55:48.716" v="4"/>
          <ac:spMkLst>
            <pc:docMk/>
            <pc:sldMk cId="0" sldId="273"/>
            <ac:spMk id="5" creationId="{C90EBE0B-6946-3DDB-4695-EF67B0DB3361}"/>
          </ac:spMkLst>
        </pc:spChg>
        <pc:spChg chg="mod">
          <ac:chgData name="신 현준" userId="2a61c25f-14a3-461d-afad-db9c681ac447" providerId="ADAL" clId="{F71CD89E-4606-3B4F-9141-D5ECCACE5716}" dt="2022-11-15T09:55:48.716" v="4"/>
          <ac:spMkLst>
            <pc:docMk/>
            <pc:sldMk cId="0" sldId="273"/>
            <ac:spMk id="415" creationId="{00000000-0000-0000-0000-000000000000}"/>
          </ac:spMkLst>
        </pc:spChg>
        <pc:spChg chg="mod">
          <ac:chgData name="신 현준" userId="2a61c25f-14a3-461d-afad-db9c681ac447" providerId="ADAL" clId="{F71CD89E-4606-3B4F-9141-D5ECCACE5716}" dt="2022-11-15T09:55:48.716" v="4"/>
          <ac:spMkLst>
            <pc:docMk/>
            <pc:sldMk cId="0" sldId="273"/>
            <ac:spMk id="416" creationId="{00000000-0000-0000-0000-000000000000}"/>
          </ac:spMkLst>
        </pc:spChg>
      </pc:sldChg>
      <pc:sldChg chg="addSp delSp modSp mod">
        <pc:chgData name="신 현준" userId="2a61c25f-14a3-461d-afad-db9c681ac447" providerId="ADAL" clId="{F71CD89E-4606-3B4F-9141-D5ECCACE5716}" dt="2022-11-15T10:55:34.292" v="13"/>
        <pc:sldMkLst>
          <pc:docMk/>
          <pc:sldMk cId="0" sldId="274"/>
        </pc:sldMkLst>
        <pc:spChg chg="add del mod">
          <ac:chgData name="신 현준" userId="2a61c25f-14a3-461d-afad-db9c681ac447" providerId="ADAL" clId="{F71CD89E-4606-3B4F-9141-D5ECCACE5716}" dt="2022-11-15T09:55:48.037" v="3"/>
          <ac:spMkLst>
            <pc:docMk/>
            <pc:sldMk cId="0" sldId="274"/>
            <ac:spMk id="2" creationId="{B6217DA4-9743-56E1-8559-D5A39E504281}"/>
          </ac:spMkLst>
        </pc:spChg>
        <pc:spChg chg="add del mod">
          <ac:chgData name="신 현준" userId="2a61c25f-14a3-461d-afad-db9c681ac447" providerId="ADAL" clId="{F71CD89E-4606-3B4F-9141-D5ECCACE5716}" dt="2022-11-15T09:55:48.037" v="3"/>
          <ac:spMkLst>
            <pc:docMk/>
            <pc:sldMk cId="0" sldId="274"/>
            <ac:spMk id="3" creationId="{719D9A10-2F77-7C79-A724-D86D02A0E4D7}"/>
          </ac:spMkLst>
        </pc:spChg>
        <pc:spChg chg="add del mod">
          <ac:chgData name="신 현준" userId="2a61c25f-14a3-461d-afad-db9c681ac447" providerId="ADAL" clId="{F71CD89E-4606-3B4F-9141-D5ECCACE5716}" dt="2022-11-15T09:55:48.716" v="4"/>
          <ac:spMkLst>
            <pc:docMk/>
            <pc:sldMk cId="0" sldId="274"/>
            <ac:spMk id="4" creationId="{C3FA691B-273B-721B-5A70-8B94AC098E69}"/>
          </ac:spMkLst>
        </pc:spChg>
        <pc:spChg chg="add del mod">
          <ac:chgData name="신 현준" userId="2a61c25f-14a3-461d-afad-db9c681ac447" providerId="ADAL" clId="{F71CD89E-4606-3B4F-9141-D5ECCACE5716}" dt="2022-11-15T09:55:48.716" v="4"/>
          <ac:spMkLst>
            <pc:docMk/>
            <pc:sldMk cId="0" sldId="274"/>
            <ac:spMk id="5" creationId="{983602D0-BD20-F6B6-9201-6BDD55E3DB73}"/>
          </ac:spMkLst>
        </pc:spChg>
        <pc:spChg chg="add del mod">
          <ac:chgData name="신 현준" userId="2a61c25f-14a3-461d-afad-db9c681ac447" providerId="ADAL" clId="{F71CD89E-4606-3B4F-9141-D5ECCACE5716}" dt="2022-11-15T10:55:33.354" v="12"/>
          <ac:spMkLst>
            <pc:docMk/>
            <pc:sldMk cId="0" sldId="274"/>
            <ac:spMk id="6" creationId="{F20E269D-A4BC-8852-98F1-608257E0D578}"/>
          </ac:spMkLst>
        </pc:spChg>
        <pc:spChg chg="add mod">
          <ac:chgData name="신 현준" userId="2a61c25f-14a3-461d-afad-db9c681ac447" providerId="ADAL" clId="{F71CD89E-4606-3B4F-9141-D5ECCACE5716}" dt="2022-11-15T10:55:34.292" v="13"/>
          <ac:spMkLst>
            <pc:docMk/>
            <pc:sldMk cId="0" sldId="274"/>
            <ac:spMk id="7" creationId="{F72C05E3-26BD-53E9-1203-D68CE47EDDC9}"/>
          </ac:spMkLst>
        </pc:spChg>
        <pc:spChg chg="mod">
          <ac:chgData name="신 현준" userId="2a61c25f-14a3-461d-afad-db9c681ac447" providerId="ADAL" clId="{F71CD89E-4606-3B4F-9141-D5ECCACE5716}" dt="2022-11-15T10:55:33.354" v="12"/>
          <ac:spMkLst>
            <pc:docMk/>
            <pc:sldMk cId="0" sldId="274"/>
            <ac:spMk id="418" creationId="{00000000-0000-0000-0000-000000000000}"/>
          </ac:spMkLst>
        </pc:spChg>
        <pc:spChg chg="del mod">
          <ac:chgData name="신 현준" userId="2a61c25f-14a3-461d-afad-db9c681ac447" providerId="ADAL" clId="{F71CD89E-4606-3B4F-9141-D5ECCACE5716}" dt="2022-11-15T10:55:33.354" v="12"/>
          <ac:spMkLst>
            <pc:docMk/>
            <pc:sldMk cId="0" sldId="274"/>
            <ac:spMk id="419" creationId="{00000000-0000-0000-0000-000000000000}"/>
          </ac:spMkLst>
        </pc:spChg>
      </pc:sldChg>
      <pc:sldChg chg="addSp delSp modSp mod">
        <pc:chgData name="신 현준" userId="2a61c25f-14a3-461d-afad-db9c681ac447" providerId="ADAL" clId="{F71CD89E-4606-3B4F-9141-D5ECCACE5716}" dt="2022-11-15T10:55:39.607" v="16"/>
        <pc:sldMkLst>
          <pc:docMk/>
          <pc:sldMk cId="0" sldId="275"/>
        </pc:sldMkLst>
        <pc:spChg chg="add del mod">
          <ac:chgData name="신 현준" userId="2a61c25f-14a3-461d-afad-db9c681ac447" providerId="ADAL" clId="{F71CD89E-4606-3B4F-9141-D5ECCACE5716}" dt="2022-11-15T09:55:48.037" v="3"/>
          <ac:spMkLst>
            <pc:docMk/>
            <pc:sldMk cId="0" sldId="275"/>
            <ac:spMk id="2" creationId="{AE2F0168-7A51-381F-D4FA-C4187D29936D}"/>
          </ac:spMkLst>
        </pc:spChg>
        <pc:spChg chg="add del mod">
          <ac:chgData name="신 현준" userId="2a61c25f-14a3-461d-afad-db9c681ac447" providerId="ADAL" clId="{F71CD89E-4606-3B4F-9141-D5ECCACE5716}" dt="2022-11-15T09:55:48.037" v="3"/>
          <ac:spMkLst>
            <pc:docMk/>
            <pc:sldMk cId="0" sldId="275"/>
            <ac:spMk id="3" creationId="{407CF39E-6AE1-AC96-D155-5172C1BDE3AD}"/>
          </ac:spMkLst>
        </pc:spChg>
        <pc:spChg chg="add del mod">
          <ac:chgData name="신 현준" userId="2a61c25f-14a3-461d-afad-db9c681ac447" providerId="ADAL" clId="{F71CD89E-4606-3B4F-9141-D5ECCACE5716}" dt="2022-11-15T09:55:48.716" v="4"/>
          <ac:spMkLst>
            <pc:docMk/>
            <pc:sldMk cId="0" sldId="275"/>
            <ac:spMk id="4" creationId="{666A66E6-77ED-BF23-4AE5-CB926797D8F1}"/>
          </ac:spMkLst>
        </pc:spChg>
        <pc:spChg chg="add del mod">
          <ac:chgData name="신 현준" userId="2a61c25f-14a3-461d-afad-db9c681ac447" providerId="ADAL" clId="{F71CD89E-4606-3B4F-9141-D5ECCACE5716}" dt="2022-11-15T09:55:48.716" v="4"/>
          <ac:spMkLst>
            <pc:docMk/>
            <pc:sldMk cId="0" sldId="275"/>
            <ac:spMk id="5" creationId="{5695DBC9-46B6-32E9-CDAC-C52286073B46}"/>
          </ac:spMkLst>
        </pc:spChg>
        <pc:spChg chg="add del mod">
          <ac:chgData name="신 현준" userId="2a61c25f-14a3-461d-afad-db9c681ac447" providerId="ADAL" clId="{F71CD89E-4606-3B4F-9141-D5ECCACE5716}" dt="2022-11-15T10:55:38.684" v="15"/>
          <ac:spMkLst>
            <pc:docMk/>
            <pc:sldMk cId="0" sldId="275"/>
            <ac:spMk id="6" creationId="{ED9ED4D1-AF20-8A95-4C68-17278FB3E43C}"/>
          </ac:spMkLst>
        </pc:spChg>
        <pc:spChg chg="add mod">
          <ac:chgData name="신 현준" userId="2a61c25f-14a3-461d-afad-db9c681ac447" providerId="ADAL" clId="{F71CD89E-4606-3B4F-9141-D5ECCACE5716}" dt="2022-11-15T10:55:39.607" v="16"/>
          <ac:spMkLst>
            <pc:docMk/>
            <pc:sldMk cId="0" sldId="275"/>
            <ac:spMk id="7" creationId="{CA6EB0E0-D1CC-D608-8F1E-18A915288174}"/>
          </ac:spMkLst>
        </pc:spChg>
        <pc:spChg chg="mod">
          <ac:chgData name="신 현준" userId="2a61c25f-14a3-461d-afad-db9c681ac447" providerId="ADAL" clId="{F71CD89E-4606-3B4F-9141-D5ECCACE5716}" dt="2022-11-15T10:55:38.684" v="15"/>
          <ac:spMkLst>
            <pc:docMk/>
            <pc:sldMk cId="0" sldId="275"/>
            <ac:spMk id="426" creationId="{00000000-0000-0000-0000-000000000000}"/>
          </ac:spMkLst>
        </pc:spChg>
        <pc:spChg chg="del mod">
          <ac:chgData name="신 현준" userId="2a61c25f-14a3-461d-afad-db9c681ac447" providerId="ADAL" clId="{F71CD89E-4606-3B4F-9141-D5ECCACE5716}" dt="2022-11-15T10:55:38.684" v="15"/>
          <ac:spMkLst>
            <pc:docMk/>
            <pc:sldMk cId="0" sldId="275"/>
            <ac:spMk id="435" creationId="{00000000-0000-0000-0000-000000000000}"/>
          </ac:spMkLst>
        </pc:spChg>
      </pc:sldChg>
      <pc:sldChg chg="addSp delSp modSp mod">
        <pc:chgData name="신 현준" userId="2a61c25f-14a3-461d-afad-db9c681ac447" providerId="ADAL" clId="{F71CD89E-4606-3B4F-9141-D5ECCACE5716}" dt="2022-11-15T11:04:35.130" v="31" actId="403"/>
        <pc:sldMkLst>
          <pc:docMk/>
          <pc:sldMk cId="0" sldId="276"/>
        </pc:sldMkLst>
        <pc:spChg chg="add del mod">
          <ac:chgData name="신 현준" userId="2a61c25f-14a3-461d-afad-db9c681ac447" providerId="ADAL" clId="{F71CD89E-4606-3B4F-9141-D5ECCACE5716}" dt="2022-11-15T09:55:48.037" v="3"/>
          <ac:spMkLst>
            <pc:docMk/>
            <pc:sldMk cId="0" sldId="276"/>
            <ac:spMk id="2" creationId="{9E32CFEB-FFF5-EE41-D97E-18BF72D7C616}"/>
          </ac:spMkLst>
        </pc:spChg>
        <pc:spChg chg="add del mod">
          <ac:chgData name="신 현준" userId="2a61c25f-14a3-461d-afad-db9c681ac447" providerId="ADAL" clId="{F71CD89E-4606-3B4F-9141-D5ECCACE5716}" dt="2022-11-15T09:55:48.037" v="3"/>
          <ac:spMkLst>
            <pc:docMk/>
            <pc:sldMk cId="0" sldId="276"/>
            <ac:spMk id="3" creationId="{5904F040-70D0-C343-FBF6-63BB2FF19C0D}"/>
          </ac:spMkLst>
        </pc:spChg>
        <pc:spChg chg="mod">
          <ac:chgData name="신 현준" userId="2a61c25f-14a3-461d-afad-db9c681ac447" providerId="ADAL" clId="{F71CD89E-4606-3B4F-9141-D5ECCACE5716}" dt="2022-11-15T11:04:30.533" v="26"/>
          <ac:spMkLst>
            <pc:docMk/>
            <pc:sldMk cId="0" sldId="276"/>
            <ac:spMk id="4" creationId="{8A63A505-AAFB-C347-ABFA-0CD663AC770C}"/>
          </ac:spMkLst>
        </pc:spChg>
        <pc:spChg chg="add del mod">
          <ac:chgData name="신 현준" userId="2a61c25f-14a3-461d-afad-db9c681ac447" providerId="ADAL" clId="{F71CD89E-4606-3B4F-9141-D5ECCACE5716}" dt="2022-11-15T09:55:48.716" v="4"/>
          <ac:spMkLst>
            <pc:docMk/>
            <pc:sldMk cId="0" sldId="276"/>
            <ac:spMk id="5" creationId="{092D9E48-254C-F0DA-FA68-A56DB62941F4}"/>
          </ac:spMkLst>
        </pc:spChg>
        <pc:spChg chg="add del mod">
          <ac:chgData name="신 현준" userId="2a61c25f-14a3-461d-afad-db9c681ac447" providerId="ADAL" clId="{F71CD89E-4606-3B4F-9141-D5ECCACE5716}" dt="2022-11-15T09:55:48.716" v="4"/>
          <ac:spMkLst>
            <pc:docMk/>
            <pc:sldMk cId="0" sldId="276"/>
            <ac:spMk id="6" creationId="{F4CED7B7-9D66-26B0-92D1-CDD8E9A42154}"/>
          </ac:spMkLst>
        </pc:spChg>
        <pc:spChg chg="add del mod">
          <ac:chgData name="신 현준" userId="2a61c25f-14a3-461d-afad-db9c681ac447" providerId="ADAL" clId="{F71CD89E-4606-3B4F-9141-D5ECCACE5716}" dt="2022-11-15T10:55:43.448" v="18"/>
          <ac:spMkLst>
            <pc:docMk/>
            <pc:sldMk cId="0" sldId="276"/>
            <ac:spMk id="7" creationId="{313A305D-9245-FC08-2F30-289366FC3724}"/>
          </ac:spMkLst>
        </pc:spChg>
        <pc:spChg chg="add mod">
          <ac:chgData name="신 현준" userId="2a61c25f-14a3-461d-afad-db9c681ac447" providerId="ADAL" clId="{F71CD89E-4606-3B4F-9141-D5ECCACE5716}" dt="2022-11-15T11:04:30.570" v="27" actId="27636"/>
          <ac:spMkLst>
            <pc:docMk/>
            <pc:sldMk cId="0" sldId="276"/>
            <ac:spMk id="8" creationId="{F8C3089E-ADCD-3E88-215C-5987412878C7}"/>
          </ac:spMkLst>
        </pc:spChg>
        <pc:spChg chg="add del mod">
          <ac:chgData name="신 현준" userId="2a61c25f-14a3-461d-afad-db9c681ac447" providerId="ADAL" clId="{F71CD89E-4606-3B4F-9141-D5ECCACE5716}" dt="2022-11-15T11:04:29.489" v="24"/>
          <ac:spMkLst>
            <pc:docMk/>
            <pc:sldMk cId="0" sldId="276"/>
            <ac:spMk id="9" creationId="{24AE1491-02B7-D41A-A4EC-C3EA246DD9C0}"/>
          </ac:spMkLst>
        </pc:spChg>
        <pc:spChg chg="add del mod">
          <ac:chgData name="신 현준" userId="2a61c25f-14a3-461d-afad-db9c681ac447" providerId="ADAL" clId="{F71CD89E-4606-3B4F-9141-D5ECCACE5716}" dt="2022-11-15T11:04:29.489" v="24"/>
          <ac:spMkLst>
            <pc:docMk/>
            <pc:sldMk cId="0" sldId="276"/>
            <ac:spMk id="10" creationId="{0AB6EA6A-B907-00D0-4EFA-1A799CD1269E}"/>
          </ac:spMkLst>
        </pc:spChg>
        <pc:spChg chg="add del mod">
          <ac:chgData name="신 현준" userId="2a61c25f-14a3-461d-afad-db9c681ac447" providerId="ADAL" clId="{F71CD89E-4606-3B4F-9141-D5ECCACE5716}" dt="2022-11-15T11:04:30.533" v="26"/>
          <ac:spMkLst>
            <pc:docMk/>
            <pc:sldMk cId="0" sldId="276"/>
            <ac:spMk id="11" creationId="{F478D76A-3736-ED9E-67EB-FFDEF80BDB68}"/>
          </ac:spMkLst>
        </pc:spChg>
        <pc:spChg chg="add del mod">
          <ac:chgData name="신 현준" userId="2a61c25f-14a3-461d-afad-db9c681ac447" providerId="ADAL" clId="{F71CD89E-4606-3B4F-9141-D5ECCACE5716}" dt="2022-11-15T11:04:30.533" v="26"/>
          <ac:spMkLst>
            <pc:docMk/>
            <pc:sldMk cId="0" sldId="276"/>
            <ac:spMk id="12" creationId="{0E6E2498-D6E6-3067-7FF3-38702478C1CC}"/>
          </ac:spMkLst>
        </pc:spChg>
        <pc:spChg chg="del mod">
          <ac:chgData name="신 현준" userId="2a61c25f-14a3-461d-afad-db9c681ac447" providerId="ADAL" clId="{F71CD89E-4606-3B4F-9141-D5ECCACE5716}" dt="2022-11-15T10:55:43.448" v="18"/>
          <ac:spMkLst>
            <pc:docMk/>
            <pc:sldMk cId="0" sldId="276"/>
            <ac:spMk id="437" creationId="{00000000-0000-0000-0000-000000000000}"/>
          </ac:spMkLst>
        </pc:spChg>
        <pc:spChg chg="mod">
          <ac:chgData name="신 현준" userId="2a61c25f-14a3-461d-afad-db9c681ac447" providerId="ADAL" clId="{F71CD89E-4606-3B4F-9141-D5ECCACE5716}" dt="2022-11-15T11:04:35.130" v="31" actId="403"/>
          <ac:spMkLst>
            <pc:docMk/>
            <pc:sldMk cId="0" sldId="276"/>
            <ac:spMk id="439" creationId="{00000000-0000-0000-0000-000000000000}"/>
          </ac:spMkLst>
        </pc:spChg>
        <pc:spChg chg="mod">
          <ac:chgData name="신 현준" userId="2a61c25f-14a3-461d-afad-db9c681ac447" providerId="ADAL" clId="{F71CD89E-4606-3B4F-9141-D5ECCACE5716}" dt="2022-11-15T11:04:35.130" v="31" actId="403"/>
          <ac:spMkLst>
            <pc:docMk/>
            <pc:sldMk cId="0" sldId="276"/>
            <ac:spMk id="441" creationId="{00000000-0000-0000-0000-000000000000}"/>
          </ac:spMkLst>
        </pc:spChg>
        <pc:spChg chg="mod">
          <ac:chgData name="신 현준" userId="2a61c25f-14a3-461d-afad-db9c681ac447" providerId="ADAL" clId="{F71CD89E-4606-3B4F-9141-D5ECCACE5716}" dt="2022-11-15T11:04:35.130" v="31" actId="403"/>
          <ac:spMkLst>
            <pc:docMk/>
            <pc:sldMk cId="0" sldId="276"/>
            <ac:spMk id="444" creationId="{00000000-0000-0000-0000-000000000000}"/>
          </ac:spMkLst>
        </pc:spChg>
      </pc:sldChg>
      <pc:sldChg chg="addSp delSp modSp mod">
        <pc:chgData name="신 현준" userId="2a61c25f-14a3-461d-afad-db9c681ac447" providerId="ADAL" clId="{F71CD89E-4606-3B4F-9141-D5ECCACE5716}" dt="2022-11-15T11:06:34.203" v="38" actId="403"/>
        <pc:sldMkLst>
          <pc:docMk/>
          <pc:sldMk cId="0" sldId="277"/>
        </pc:sldMkLst>
        <pc:spChg chg="mod">
          <ac:chgData name="신 현준" userId="2a61c25f-14a3-461d-afad-db9c681ac447" providerId="ADAL" clId="{F71CD89E-4606-3B4F-9141-D5ECCACE5716}" dt="2022-11-15T11:06:26.274" v="35" actId="403"/>
          <ac:spMkLst>
            <pc:docMk/>
            <pc:sldMk cId="0" sldId="277"/>
            <ac:spMk id="3" creationId="{6634C52D-22C9-9748-B293-4850DFA01EE2}"/>
          </ac:spMkLst>
        </pc:spChg>
        <pc:spChg chg="mod">
          <ac:chgData name="신 현준" userId="2a61c25f-14a3-461d-afad-db9c681ac447" providerId="ADAL" clId="{F71CD89E-4606-3B4F-9141-D5ECCACE5716}" dt="2022-11-15T11:06:34.203" v="38" actId="403"/>
          <ac:spMkLst>
            <pc:docMk/>
            <pc:sldMk cId="0" sldId="277"/>
            <ac:spMk id="4" creationId="{D8FB1B05-6D20-CE43-AC8D-EE2CC5C936E9}"/>
          </ac:spMkLst>
        </pc:spChg>
        <pc:spChg chg="add del mod">
          <ac:chgData name="신 현준" userId="2a61c25f-14a3-461d-afad-db9c681ac447" providerId="ADAL" clId="{F71CD89E-4606-3B4F-9141-D5ECCACE5716}" dt="2022-11-15T09:55:48.037" v="3"/>
          <ac:spMkLst>
            <pc:docMk/>
            <pc:sldMk cId="0" sldId="277"/>
            <ac:spMk id="5" creationId="{B3F3A041-55D6-647F-AC50-6E15301DE604}"/>
          </ac:spMkLst>
        </pc:spChg>
        <pc:spChg chg="add del mod">
          <ac:chgData name="신 현준" userId="2a61c25f-14a3-461d-afad-db9c681ac447" providerId="ADAL" clId="{F71CD89E-4606-3B4F-9141-D5ECCACE5716}" dt="2022-11-15T09:55:48.716" v="4"/>
          <ac:spMkLst>
            <pc:docMk/>
            <pc:sldMk cId="0" sldId="277"/>
            <ac:spMk id="6" creationId="{A9AE141A-E882-AAA9-682F-ECE1317AF216}"/>
          </ac:spMkLst>
        </pc:spChg>
        <pc:spChg chg="add del mod">
          <ac:chgData name="신 현준" userId="2a61c25f-14a3-461d-afad-db9c681ac447" providerId="ADAL" clId="{F71CD89E-4606-3B4F-9141-D5ECCACE5716}" dt="2022-11-15T09:55:48.716" v="4"/>
          <ac:spMkLst>
            <pc:docMk/>
            <pc:sldMk cId="0" sldId="277"/>
            <ac:spMk id="7" creationId="{EA6A4546-1EE3-76DB-37CA-CB1036F9010B}"/>
          </ac:spMkLst>
        </pc:spChg>
        <pc:spChg chg="add del mod">
          <ac:chgData name="신 현준" userId="2a61c25f-14a3-461d-afad-db9c681ac447" providerId="ADAL" clId="{F71CD89E-4606-3B4F-9141-D5ECCACE5716}" dt="2022-11-15T10:56:06.768" v="22"/>
          <ac:spMkLst>
            <pc:docMk/>
            <pc:sldMk cId="0" sldId="277"/>
            <ac:spMk id="8" creationId="{FE4EB707-3713-0493-4F7F-28288887DAFA}"/>
          </ac:spMkLst>
        </pc:spChg>
        <pc:spChg chg="add mod">
          <ac:chgData name="신 현준" userId="2a61c25f-14a3-461d-afad-db9c681ac447" providerId="ADAL" clId="{F71CD89E-4606-3B4F-9141-D5ECCACE5716}" dt="2022-11-15T10:56:07.965" v="23"/>
          <ac:spMkLst>
            <pc:docMk/>
            <pc:sldMk cId="0" sldId="277"/>
            <ac:spMk id="9" creationId="{2B54D12E-FB4E-1BA8-6725-7057253E86CB}"/>
          </ac:spMkLst>
        </pc:spChg>
        <pc:spChg chg="add del mod">
          <ac:chgData name="신 현준" userId="2a61c25f-14a3-461d-afad-db9c681ac447" providerId="ADAL" clId="{F71CD89E-4606-3B4F-9141-D5ECCACE5716}" dt="2022-11-15T11:06:15.856" v="32" actId="478"/>
          <ac:spMkLst>
            <pc:docMk/>
            <pc:sldMk cId="0" sldId="277"/>
            <ac:spMk id="10" creationId="{6CEF405F-4CEB-A3F6-4B21-155B2468F33B}"/>
          </ac:spMkLst>
        </pc:spChg>
        <pc:spChg chg="del mod">
          <ac:chgData name="신 현준" userId="2a61c25f-14a3-461d-afad-db9c681ac447" providerId="ADAL" clId="{F71CD89E-4606-3B4F-9141-D5ECCACE5716}" dt="2022-11-15T10:56:06.768" v="22"/>
          <ac:spMkLst>
            <pc:docMk/>
            <pc:sldMk cId="0" sldId="277"/>
            <ac:spMk id="452" creationId="{00000000-0000-0000-0000-000000000000}"/>
          </ac:spMkLst>
        </pc:spChg>
      </pc:sldChg>
      <pc:sldChg chg="addSp delSp modSp">
        <pc:chgData name="신 현준" userId="2a61c25f-14a3-461d-afad-db9c681ac447" providerId="ADAL" clId="{F71CD89E-4606-3B4F-9141-D5ECCACE5716}" dt="2022-11-15T09:55:48.716" v="4"/>
        <pc:sldMkLst>
          <pc:docMk/>
          <pc:sldMk cId="0" sldId="278"/>
        </pc:sldMkLst>
        <pc:spChg chg="add del mod">
          <ac:chgData name="신 현준" userId="2a61c25f-14a3-461d-afad-db9c681ac447" providerId="ADAL" clId="{F71CD89E-4606-3B4F-9141-D5ECCACE5716}" dt="2022-11-15T09:55:48.037" v="3"/>
          <ac:spMkLst>
            <pc:docMk/>
            <pc:sldMk cId="0" sldId="278"/>
            <ac:spMk id="2" creationId="{45BD1E38-A288-46A1-ACD8-C8C6919055AD}"/>
          </ac:spMkLst>
        </pc:spChg>
        <pc:spChg chg="add del mod">
          <ac:chgData name="신 현준" userId="2a61c25f-14a3-461d-afad-db9c681ac447" providerId="ADAL" clId="{F71CD89E-4606-3B4F-9141-D5ECCACE5716}" dt="2022-11-15T09:55:48.037" v="3"/>
          <ac:spMkLst>
            <pc:docMk/>
            <pc:sldMk cId="0" sldId="278"/>
            <ac:spMk id="3" creationId="{697B4337-55B6-89C9-08C6-1EA781E3788C}"/>
          </ac:spMkLst>
        </pc:spChg>
        <pc:spChg chg="add del mod">
          <ac:chgData name="신 현준" userId="2a61c25f-14a3-461d-afad-db9c681ac447" providerId="ADAL" clId="{F71CD89E-4606-3B4F-9141-D5ECCACE5716}" dt="2022-11-15T09:55:48.716" v="4"/>
          <ac:spMkLst>
            <pc:docMk/>
            <pc:sldMk cId="0" sldId="278"/>
            <ac:spMk id="4" creationId="{34641DA3-EFF6-A666-1B76-41C5DB3EC247}"/>
          </ac:spMkLst>
        </pc:spChg>
        <pc:spChg chg="add del mod">
          <ac:chgData name="신 현준" userId="2a61c25f-14a3-461d-afad-db9c681ac447" providerId="ADAL" clId="{F71CD89E-4606-3B4F-9141-D5ECCACE5716}" dt="2022-11-15T09:55:48.716" v="4"/>
          <ac:spMkLst>
            <pc:docMk/>
            <pc:sldMk cId="0" sldId="278"/>
            <ac:spMk id="5" creationId="{D00E8925-7162-3F0A-1EAC-428E80CFC5FD}"/>
          </ac:spMkLst>
        </pc:spChg>
        <pc:spChg chg="mod">
          <ac:chgData name="신 현준" userId="2a61c25f-14a3-461d-afad-db9c681ac447" providerId="ADAL" clId="{F71CD89E-4606-3B4F-9141-D5ECCACE5716}" dt="2022-11-15T09:55:48.716" v="4"/>
          <ac:spMkLst>
            <pc:docMk/>
            <pc:sldMk cId="0" sldId="278"/>
            <ac:spMk id="454" creationId="{00000000-0000-0000-0000-000000000000}"/>
          </ac:spMkLst>
        </pc:spChg>
        <pc:spChg chg="mod">
          <ac:chgData name="신 현준" userId="2a61c25f-14a3-461d-afad-db9c681ac447" providerId="ADAL" clId="{F71CD89E-4606-3B4F-9141-D5ECCACE5716}" dt="2022-11-15T09:55:48.716" v="4"/>
          <ac:spMkLst>
            <pc:docMk/>
            <pc:sldMk cId="0" sldId="278"/>
            <ac:spMk id="455" creationId="{00000000-0000-0000-0000-000000000000}"/>
          </ac:spMkLst>
        </pc:spChg>
      </pc:sldChg>
      <pc:sldChg chg="addSp delSp modSp">
        <pc:chgData name="신 현준" userId="2a61c25f-14a3-461d-afad-db9c681ac447" providerId="ADAL" clId="{F71CD89E-4606-3B4F-9141-D5ECCACE5716}" dt="2022-11-15T09:55:48.716" v="4"/>
        <pc:sldMkLst>
          <pc:docMk/>
          <pc:sldMk cId="0" sldId="279"/>
        </pc:sldMkLst>
        <pc:spChg chg="add del mod">
          <ac:chgData name="신 현준" userId="2a61c25f-14a3-461d-afad-db9c681ac447" providerId="ADAL" clId="{F71CD89E-4606-3B4F-9141-D5ECCACE5716}" dt="2022-11-15T09:55:48.037" v="3"/>
          <ac:spMkLst>
            <pc:docMk/>
            <pc:sldMk cId="0" sldId="279"/>
            <ac:spMk id="3" creationId="{70ABC8D1-CB0B-2A6F-FA1B-1A63CE73FCAC}"/>
          </ac:spMkLst>
        </pc:spChg>
        <pc:spChg chg="add del mod">
          <ac:chgData name="신 현준" userId="2a61c25f-14a3-461d-afad-db9c681ac447" providerId="ADAL" clId="{F71CD89E-4606-3B4F-9141-D5ECCACE5716}" dt="2022-11-15T09:55:48.037" v="3"/>
          <ac:spMkLst>
            <pc:docMk/>
            <pc:sldMk cId="0" sldId="279"/>
            <ac:spMk id="4" creationId="{B7EB8C10-B2EC-A3D8-E183-EF7F88F33DC7}"/>
          </ac:spMkLst>
        </pc:spChg>
        <pc:spChg chg="add del mod">
          <ac:chgData name="신 현준" userId="2a61c25f-14a3-461d-afad-db9c681ac447" providerId="ADAL" clId="{F71CD89E-4606-3B4F-9141-D5ECCACE5716}" dt="2022-11-15T09:55:48.716" v="4"/>
          <ac:spMkLst>
            <pc:docMk/>
            <pc:sldMk cId="0" sldId="279"/>
            <ac:spMk id="5" creationId="{BF8D2AA1-BA79-119C-5B4A-7775AAAA3369}"/>
          </ac:spMkLst>
        </pc:spChg>
        <pc:spChg chg="add del mod">
          <ac:chgData name="신 현준" userId="2a61c25f-14a3-461d-afad-db9c681ac447" providerId="ADAL" clId="{F71CD89E-4606-3B4F-9141-D5ECCACE5716}" dt="2022-11-15T09:55:48.716" v="4"/>
          <ac:spMkLst>
            <pc:docMk/>
            <pc:sldMk cId="0" sldId="279"/>
            <ac:spMk id="6" creationId="{6F79517A-BF6C-0E96-E01C-D6C2646B52B3}"/>
          </ac:spMkLst>
        </pc:spChg>
        <pc:spChg chg="mod">
          <ac:chgData name="신 현준" userId="2a61c25f-14a3-461d-afad-db9c681ac447" providerId="ADAL" clId="{F71CD89E-4606-3B4F-9141-D5ECCACE5716}" dt="2022-11-15T09:55:48.716" v="4"/>
          <ac:spMkLst>
            <pc:docMk/>
            <pc:sldMk cId="0" sldId="279"/>
            <ac:spMk id="494" creationId="{00000000-0000-0000-0000-000000000000}"/>
          </ac:spMkLst>
        </pc:spChg>
        <pc:spChg chg="mod">
          <ac:chgData name="신 현준" userId="2a61c25f-14a3-461d-afad-db9c681ac447" providerId="ADAL" clId="{F71CD89E-4606-3B4F-9141-D5ECCACE5716}" dt="2022-11-15T09:55:48.716" v="4"/>
          <ac:spMkLst>
            <pc:docMk/>
            <pc:sldMk cId="0" sldId="279"/>
            <ac:spMk id="495" creationId="{00000000-0000-0000-0000-000000000000}"/>
          </ac:spMkLst>
        </pc:spChg>
      </pc:sldChg>
      <pc:sldChg chg="addSp delSp modSp mod">
        <pc:chgData name="신 현준" userId="2a61c25f-14a3-461d-afad-db9c681ac447" providerId="ADAL" clId="{F71CD89E-4606-3B4F-9141-D5ECCACE5716}" dt="2022-11-15T11:07:01.239" v="41"/>
        <pc:sldMkLst>
          <pc:docMk/>
          <pc:sldMk cId="0" sldId="280"/>
        </pc:sldMkLst>
        <pc:spChg chg="del mod">
          <ac:chgData name="신 현준" userId="2a61c25f-14a3-461d-afad-db9c681ac447" providerId="ADAL" clId="{F71CD89E-4606-3B4F-9141-D5ECCACE5716}" dt="2022-11-15T09:55:48.037" v="3"/>
          <ac:spMkLst>
            <pc:docMk/>
            <pc:sldMk cId="0" sldId="280"/>
            <ac:spMk id="2" creationId="{348E6E74-6EE4-B448-B883-1C5059B3617F}"/>
          </ac:spMkLst>
        </pc:spChg>
        <pc:spChg chg="add del mod">
          <ac:chgData name="신 현준" userId="2a61c25f-14a3-461d-afad-db9c681ac447" providerId="ADAL" clId="{F71CD89E-4606-3B4F-9141-D5ECCACE5716}" dt="2022-11-15T09:55:48.037" v="3"/>
          <ac:spMkLst>
            <pc:docMk/>
            <pc:sldMk cId="0" sldId="280"/>
            <ac:spMk id="3" creationId="{89ED79DB-7F90-418D-7CDF-66E177104DF9}"/>
          </ac:spMkLst>
        </pc:spChg>
        <pc:spChg chg="add del mod">
          <ac:chgData name="신 현준" userId="2a61c25f-14a3-461d-afad-db9c681ac447" providerId="ADAL" clId="{F71CD89E-4606-3B4F-9141-D5ECCACE5716}" dt="2022-11-15T09:55:48.716" v="4"/>
          <ac:spMkLst>
            <pc:docMk/>
            <pc:sldMk cId="0" sldId="280"/>
            <ac:spMk id="4" creationId="{1298007E-41DB-B116-3480-71CCB1CBC366}"/>
          </ac:spMkLst>
        </pc:spChg>
        <pc:spChg chg="add del mod">
          <ac:chgData name="신 현준" userId="2a61c25f-14a3-461d-afad-db9c681ac447" providerId="ADAL" clId="{F71CD89E-4606-3B4F-9141-D5ECCACE5716}" dt="2022-11-15T09:55:48.716" v="4"/>
          <ac:spMkLst>
            <pc:docMk/>
            <pc:sldMk cId="0" sldId="280"/>
            <ac:spMk id="5" creationId="{055CCD4D-E3F3-2CEE-A102-6026EC3C0DEF}"/>
          </ac:spMkLst>
        </pc:spChg>
        <pc:spChg chg="add del mod">
          <ac:chgData name="신 현준" userId="2a61c25f-14a3-461d-afad-db9c681ac447" providerId="ADAL" clId="{F71CD89E-4606-3B4F-9141-D5ECCACE5716}" dt="2022-11-15T11:07:00.052" v="40"/>
          <ac:spMkLst>
            <pc:docMk/>
            <pc:sldMk cId="0" sldId="280"/>
            <ac:spMk id="6" creationId="{F67F22FF-3253-8618-4A95-6E2458268EA3}"/>
          </ac:spMkLst>
        </pc:spChg>
        <pc:spChg chg="add mod">
          <ac:chgData name="신 현준" userId="2a61c25f-14a3-461d-afad-db9c681ac447" providerId="ADAL" clId="{F71CD89E-4606-3B4F-9141-D5ECCACE5716}" dt="2022-11-15T11:07:01.239" v="41"/>
          <ac:spMkLst>
            <pc:docMk/>
            <pc:sldMk cId="0" sldId="280"/>
            <ac:spMk id="7" creationId="{36A433DA-37CA-B8D9-880D-9DB668BF3351}"/>
          </ac:spMkLst>
        </pc:spChg>
        <pc:spChg chg="add mod">
          <ac:chgData name="신 현준" userId="2a61c25f-14a3-461d-afad-db9c681ac447" providerId="ADAL" clId="{F71CD89E-4606-3B4F-9141-D5ECCACE5716}" dt="2022-11-15T11:07:00.052" v="40"/>
          <ac:spMkLst>
            <pc:docMk/>
            <pc:sldMk cId="0" sldId="280"/>
            <ac:spMk id="8" creationId="{0B8767D1-E155-9C18-F7B1-4BF4B66C784A}"/>
          </ac:spMkLst>
        </pc:spChg>
        <pc:spChg chg="del mod">
          <ac:chgData name="신 현준" userId="2a61c25f-14a3-461d-afad-db9c681ac447" providerId="ADAL" clId="{F71CD89E-4606-3B4F-9141-D5ECCACE5716}" dt="2022-11-15T11:07:00.052" v="40"/>
          <ac:spMkLst>
            <pc:docMk/>
            <pc:sldMk cId="0" sldId="280"/>
            <ac:spMk id="504" creationId="{00000000-0000-0000-0000-000000000000}"/>
          </ac:spMkLst>
        </pc:spChg>
      </pc:sldChg>
      <pc:sldChg chg="addSp delSp modSp">
        <pc:chgData name="신 현준" userId="2a61c25f-14a3-461d-afad-db9c681ac447" providerId="ADAL" clId="{F71CD89E-4606-3B4F-9141-D5ECCACE5716}" dt="2022-11-15T09:55:48.716" v="4"/>
        <pc:sldMkLst>
          <pc:docMk/>
          <pc:sldMk cId="0" sldId="281"/>
        </pc:sldMkLst>
        <pc:spChg chg="del mod">
          <ac:chgData name="신 현준" userId="2a61c25f-14a3-461d-afad-db9c681ac447" providerId="ADAL" clId="{F71CD89E-4606-3B4F-9141-D5ECCACE5716}" dt="2022-11-15T09:55:48.037" v="3"/>
          <ac:spMkLst>
            <pc:docMk/>
            <pc:sldMk cId="0" sldId="281"/>
            <ac:spMk id="2" creationId="{E5876981-D427-9A43-88D5-90C626072CBD}"/>
          </ac:spMkLst>
        </pc:spChg>
        <pc:spChg chg="add del mod">
          <ac:chgData name="신 현준" userId="2a61c25f-14a3-461d-afad-db9c681ac447" providerId="ADAL" clId="{F71CD89E-4606-3B4F-9141-D5ECCACE5716}" dt="2022-11-15T09:55:48.037" v="3"/>
          <ac:spMkLst>
            <pc:docMk/>
            <pc:sldMk cId="0" sldId="281"/>
            <ac:spMk id="3" creationId="{7F623592-A907-9AA8-D02D-964CE405B3E6}"/>
          </ac:spMkLst>
        </pc:spChg>
        <pc:spChg chg="add del mod">
          <ac:chgData name="신 현준" userId="2a61c25f-14a3-461d-afad-db9c681ac447" providerId="ADAL" clId="{F71CD89E-4606-3B4F-9141-D5ECCACE5716}" dt="2022-11-15T09:55:48.716" v="4"/>
          <ac:spMkLst>
            <pc:docMk/>
            <pc:sldMk cId="0" sldId="281"/>
            <ac:spMk id="4" creationId="{C414ED3F-9EA3-A873-7955-AC6260DB7E25}"/>
          </ac:spMkLst>
        </pc:spChg>
        <pc:spChg chg="add del mod">
          <ac:chgData name="신 현준" userId="2a61c25f-14a3-461d-afad-db9c681ac447" providerId="ADAL" clId="{F71CD89E-4606-3B4F-9141-D5ECCACE5716}" dt="2022-11-15T09:55:48.716" v="4"/>
          <ac:spMkLst>
            <pc:docMk/>
            <pc:sldMk cId="0" sldId="281"/>
            <ac:spMk id="5" creationId="{C02347F7-0102-A211-05BB-CA57ACF4CF47}"/>
          </ac:spMkLst>
        </pc:spChg>
        <pc:spChg chg="add mod">
          <ac:chgData name="신 현준" userId="2a61c25f-14a3-461d-afad-db9c681ac447" providerId="ADAL" clId="{F71CD89E-4606-3B4F-9141-D5ECCACE5716}" dt="2022-11-15T09:55:48.716" v="4"/>
          <ac:spMkLst>
            <pc:docMk/>
            <pc:sldMk cId="0" sldId="281"/>
            <ac:spMk id="6" creationId="{32259990-EC79-49D0-CDFE-3E6EC1C6B915}"/>
          </ac:spMkLst>
        </pc:spChg>
        <pc:spChg chg="mod">
          <ac:chgData name="신 현준" userId="2a61c25f-14a3-461d-afad-db9c681ac447" providerId="ADAL" clId="{F71CD89E-4606-3B4F-9141-D5ECCACE5716}" dt="2022-11-15T09:55:48.716" v="4"/>
          <ac:spMkLst>
            <pc:docMk/>
            <pc:sldMk cId="0" sldId="281"/>
            <ac:spMk id="513" creationId="{00000000-0000-0000-0000-000000000000}"/>
          </ac:spMkLst>
        </pc:spChg>
      </pc:sldChg>
      <pc:sldChg chg="addSp delSp modSp">
        <pc:chgData name="신 현준" userId="2a61c25f-14a3-461d-afad-db9c681ac447" providerId="ADAL" clId="{F71CD89E-4606-3B4F-9141-D5ECCACE5716}" dt="2022-11-15T09:55:48.716" v="4"/>
        <pc:sldMkLst>
          <pc:docMk/>
          <pc:sldMk cId="0" sldId="282"/>
        </pc:sldMkLst>
        <pc:spChg chg="del mod">
          <ac:chgData name="신 현준" userId="2a61c25f-14a3-461d-afad-db9c681ac447" providerId="ADAL" clId="{F71CD89E-4606-3B4F-9141-D5ECCACE5716}" dt="2022-11-15T09:55:48.037" v="3"/>
          <ac:spMkLst>
            <pc:docMk/>
            <pc:sldMk cId="0" sldId="282"/>
            <ac:spMk id="2" creationId="{7AB6F524-39F2-FA43-A71A-E1EBA50ACA62}"/>
          </ac:spMkLst>
        </pc:spChg>
        <pc:spChg chg="add del mod">
          <ac:chgData name="신 현준" userId="2a61c25f-14a3-461d-afad-db9c681ac447" providerId="ADAL" clId="{F71CD89E-4606-3B4F-9141-D5ECCACE5716}" dt="2022-11-15T09:55:48.037" v="3"/>
          <ac:spMkLst>
            <pc:docMk/>
            <pc:sldMk cId="0" sldId="282"/>
            <ac:spMk id="3" creationId="{3BF383D3-AC9C-C56B-5CE7-9E4296AFF53A}"/>
          </ac:spMkLst>
        </pc:spChg>
        <pc:spChg chg="add del mod">
          <ac:chgData name="신 현준" userId="2a61c25f-14a3-461d-afad-db9c681ac447" providerId="ADAL" clId="{F71CD89E-4606-3B4F-9141-D5ECCACE5716}" dt="2022-11-15T09:55:48.716" v="4"/>
          <ac:spMkLst>
            <pc:docMk/>
            <pc:sldMk cId="0" sldId="282"/>
            <ac:spMk id="4" creationId="{C6E06DA9-C587-0C95-B320-9489D652A365}"/>
          </ac:spMkLst>
        </pc:spChg>
        <pc:spChg chg="add del mod">
          <ac:chgData name="신 현준" userId="2a61c25f-14a3-461d-afad-db9c681ac447" providerId="ADAL" clId="{F71CD89E-4606-3B4F-9141-D5ECCACE5716}" dt="2022-11-15T09:55:48.716" v="4"/>
          <ac:spMkLst>
            <pc:docMk/>
            <pc:sldMk cId="0" sldId="282"/>
            <ac:spMk id="5" creationId="{6DFCB0D0-26D3-CE2B-084D-6B092B948596}"/>
          </ac:spMkLst>
        </pc:spChg>
        <pc:spChg chg="add mod">
          <ac:chgData name="신 현준" userId="2a61c25f-14a3-461d-afad-db9c681ac447" providerId="ADAL" clId="{F71CD89E-4606-3B4F-9141-D5ECCACE5716}" dt="2022-11-15T09:55:48.716" v="4"/>
          <ac:spMkLst>
            <pc:docMk/>
            <pc:sldMk cId="0" sldId="282"/>
            <ac:spMk id="6" creationId="{6204D294-B863-C429-C099-24274E6CA3CE}"/>
          </ac:spMkLst>
        </pc:spChg>
        <pc:spChg chg="mod">
          <ac:chgData name="신 현준" userId="2a61c25f-14a3-461d-afad-db9c681ac447" providerId="ADAL" clId="{F71CD89E-4606-3B4F-9141-D5ECCACE5716}" dt="2022-11-15T09:55:48.716" v="4"/>
          <ac:spMkLst>
            <pc:docMk/>
            <pc:sldMk cId="0" sldId="282"/>
            <ac:spMk id="522" creationId="{00000000-0000-0000-0000-000000000000}"/>
          </ac:spMkLst>
        </pc:spChg>
      </pc:sldChg>
      <pc:sldChg chg="addSp delSp modSp">
        <pc:chgData name="신 현준" userId="2a61c25f-14a3-461d-afad-db9c681ac447" providerId="ADAL" clId="{F71CD89E-4606-3B4F-9141-D5ECCACE5716}" dt="2022-11-15T09:55:48.716" v="4"/>
        <pc:sldMkLst>
          <pc:docMk/>
          <pc:sldMk cId="0" sldId="283"/>
        </pc:sldMkLst>
        <pc:spChg chg="add del mod">
          <ac:chgData name="신 현준" userId="2a61c25f-14a3-461d-afad-db9c681ac447" providerId="ADAL" clId="{F71CD89E-4606-3B4F-9141-D5ECCACE5716}" dt="2022-11-15T09:55:48.037" v="3"/>
          <ac:spMkLst>
            <pc:docMk/>
            <pc:sldMk cId="0" sldId="283"/>
            <ac:spMk id="2" creationId="{8A4A354A-56FC-471D-E6BD-A7A34402DDB4}"/>
          </ac:spMkLst>
        </pc:spChg>
        <pc:spChg chg="add del mod">
          <ac:chgData name="신 현준" userId="2a61c25f-14a3-461d-afad-db9c681ac447" providerId="ADAL" clId="{F71CD89E-4606-3B4F-9141-D5ECCACE5716}" dt="2022-11-15T09:55:48.037" v="3"/>
          <ac:spMkLst>
            <pc:docMk/>
            <pc:sldMk cId="0" sldId="283"/>
            <ac:spMk id="3" creationId="{69414538-01FF-E9A6-C08C-D3FD17FA6886}"/>
          </ac:spMkLst>
        </pc:spChg>
        <pc:spChg chg="add del mod">
          <ac:chgData name="신 현준" userId="2a61c25f-14a3-461d-afad-db9c681ac447" providerId="ADAL" clId="{F71CD89E-4606-3B4F-9141-D5ECCACE5716}" dt="2022-11-15T09:55:48.716" v="4"/>
          <ac:spMkLst>
            <pc:docMk/>
            <pc:sldMk cId="0" sldId="283"/>
            <ac:spMk id="4" creationId="{80C35241-DD21-1A53-57FF-1C5DBF3F3126}"/>
          </ac:spMkLst>
        </pc:spChg>
        <pc:spChg chg="add del mod">
          <ac:chgData name="신 현준" userId="2a61c25f-14a3-461d-afad-db9c681ac447" providerId="ADAL" clId="{F71CD89E-4606-3B4F-9141-D5ECCACE5716}" dt="2022-11-15T09:55:48.716" v="4"/>
          <ac:spMkLst>
            <pc:docMk/>
            <pc:sldMk cId="0" sldId="283"/>
            <ac:spMk id="5" creationId="{96A350B5-225E-F4F3-1F5B-A4F98D1D7FC6}"/>
          </ac:spMkLst>
        </pc:spChg>
        <pc:spChg chg="mod">
          <ac:chgData name="신 현준" userId="2a61c25f-14a3-461d-afad-db9c681ac447" providerId="ADAL" clId="{F71CD89E-4606-3B4F-9141-D5ECCACE5716}" dt="2022-11-15T09:55:48.716" v="4"/>
          <ac:spMkLst>
            <pc:docMk/>
            <pc:sldMk cId="0" sldId="283"/>
            <ac:spMk id="530" creationId="{00000000-0000-0000-0000-000000000000}"/>
          </ac:spMkLst>
        </pc:spChg>
        <pc:spChg chg="mod">
          <ac:chgData name="신 현준" userId="2a61c25f-14a3-461d-afad-db9c681ac447" providerId="ADAL" clId="{F71CD89E-4606-3B4F-9141-D5ECCACE5716}" dt="2022-11-15T09:55:48.716" v="4"/>
          <ac:spMkLst>
            <pc:docMk/>
            <pc:sldMk cId="0" sldId="283"/>
            <ac:spMk id="531" creationId="{00000000-0000-0000-0000-000000000000}"/>
          </ac:spMkLst>
        </pc:spChg>
      </pc:sldChg>
      <pc:sldChg chg="addSp delSp modSp mod">
        <pc:chgData name="신 현준" userId="2a61c25f-14a3-461d-afad-db9c681ac447" providerId="ADAL" clId="{F71CD89E-4606-3B4F-9141-D5ECCACE5716}" dt="2022-11-15T11:08:51.855" v="86" actId="478"/>
        <pc:sldMkLst>
          <pc:docMk/>
          <pc:sldMk cId="0" sldId="284"/>
        </pc:sldMkLst>
        <pc:spChg chg="del mod">
          <ac:chgData name="신 현준" userId="2a61c25f-14a3-461d-afad-db9c681ac447" providerId="ADAL" clId="{F71CD89E-4606-3B4F-9141-D5ECCACE5716}" dt="2022-11-15T09:55:48.037" v="3"/>
          <ac:spMkLst>
            <pc:docMk/>
            <pc:sldMk cId="0" sldId="284"/>
            <ac:spMk id="2" creationId="{49307FB5-B1AA-694F-A438-732193246B51}"/>
          </ac:spMkLst>
        </pc:spChg>
        <pc:spChg chg="add del mod">
          <ac:chgData name="신 현준" userId="2a61c25f-14a3-461d-afad-db9c681ac447" providerId="ADAL" clId="{F71CD89E-4606-3B4F-9141-D5ECCACE5716}" dt="2022-11-15T09:55:48.037" v="3"/>
          <ac:spMkLst>
            <pc:docMk/>
            <pc:sldMk cId="0" sldId="284"/>
            <ac:spMk id="3" creationId="{79697021-E037-1E65-C1F1-F1084BC7E8D9}"/>
          </ac:spMkLst>
        </pc:spChg>
        <pc:spChg chg="add del mod">
          <ac:chgData name="신 현준" userId="2a61c25f-14a3-461d-afad-db9c681ac447" providerId="ADAL" clId="{F71CD89E-4606-3B4F-9141-D5ECCACE5716}" dt="2022-11-15T09:55:48.716" v="4"/>
          <ac:spMkLst>
            <pc:docMk/>
            <pc:sldMk cId="0" sldId="284"/>
            <ac:spMk id="4" creationId="{05868B3A-8029-05FC-7C2E-3E8D13F0928C}"/>
          </ac:spMkLst>
        </pc:spChg>
        <pc:spChg chg="add del mod">
          <ac:chgData name="신 현준" userId="2a61c25f-14a3-461d-afad-db9c681ac447" providerId="ADAL" clId="{F71CD89E-4606-3B4F-9141-D5ECCACE5716}" dt="2022-11-15T09:55:48.716" v="4"/>
          <ac:spMkLst>
            <pc:docMk/>
            <pc:sldMk cId="0" sldId="284"/>
            <ac:spMk id="5" creationId="{3ACED922-6C88-90B8-3CC8-ED0C37D53615}"/>
          </ac:spMkLst>
        </pc:spChg>
        <pc:spChg chg="add del mod">
          <ac:chgData name="신 현준" userId="2a61c25f-14a3-461d-afad-db9c681ac447" providerId="ADAL" clId="{F71CD89E-4606-3B4F-9141-D5ECCACE5716}" dt="2022-11-15T11:07:19.666" v="43"/>
          <ac:spMkLst>
            <pc:docMk/>
            <pc:sldMk cId="0" sldId="284"/>
            <ac:spMk id="6" creationId="{60BCB2EA-8452-1F9C-C1F5-85C819E616C9}"/>
          </ac:spMkLst>
        </pc:spChg>
        <pc:spChg chg="add mod">
          <ac:chgData name="신 현준" userId="2a61c25f-14a3-461d-afad-db9c681ac447" providerId="ADAL" clId="{F71CD89E-4606-3B4F-9141-D5ECCACE5716}" dt="2022-11-15T11:07:45.356" v="50"/>
          <ac:spMkLst>
            <pc:docMk/>
            <pc:sldMk cId="0" sldId="284"/>
            <ac:spMk id="7" creationId="{5823AC63-C6AD-CF0E-A2CD-F3BA3848F65C}"/>
          </ac:spMkLst>
        </pc:spChg>
        <pc:spChg chg="add mod">
          <ac:chgData name="신 현준" userId="2a61c25f-14a3-461d-afad-db9c681ac447" providerId="ADAL" clId="{F71CD89E-4606-3B4F-9141-D5ECCACE5716}" dt="2022-11-15T11:07:19.666" v="43"/>
          <ac:spMkLst>
            <pc:docMk/>
            <pc:sldMk cId="0" sldId="284"/>
            <ac:spMk id="8" creationId="{03503A89-4D47-1317-E3AD-306CAF218413}"/>
          </ac:spMkLst>
        </pc:spChg>
        <pc:spChg chg="del mod">
          <ac:chgData name="신 현준" userId="2a61c25f-14a3-461d-afad-db9c681ac447" providerId="ADAL" clId="{F71CD89E-4606-3B4F-9141-D5ECCACE5716}" dt="2022-11-15T11:07:19.666" v="43"/>
          <ac:spMkLst>
            <pc:docMk/>
            <pc:sldMk cId="0" sldId="284"/>
            <ac:spMk id="533" creationId="{00000000-0000-0000-0000-000000000000}"/>
          </ac:spMkLst>
        </pc:spChg>
        <pc:spChg chg="add del mod">
          <ac:chgData name="신 현준" userId="2a61c25f-14a3-461d-afad-db9c681ac447" providerId="ADAL" clId="{F71CD89E-4606-3B4F-9141-D5ECCACE5716}" dt="2022-11-15T11:08:51.855" v="86" actId="478"/>
          <ac:spMkLst>
            <pc:docMk/>
            <pc:sldMk cId="0" sldId="284"/>
            <ac:spMk id="536" creationId="{00000000-0000-0000-0000-000000000000}"/>
          </ac:spMkLst>
        </pc:spChg>
        <pc:spChg chg="mod">
          <ac:chgData name="신 현준" userId="2a61c25f-14a3-461d-afad-db9c681ac447" providerId="ADAL" clId="{F71CD89E-4606-3B4F-9141-D5ECCACE5716}" dt="2022-11-15T11:08:14.228" v="58" actId="403"/>
          <ac:spMkLst>
            <pc:docMk/>
            <pc:sldMk cId="0" sldId="284"/>
            <ac:spMk id="549" creationId="{00000000-0000-0000-0000-000000000000}"/>
          </ac:spMkLst>
        </pc:spChg>
      </pc:sldChg>
      <pc:sldChg chg="addSp delSp modSp mod">
        <pc:chgData name="신 현준" userId="2a61c25f-14a3-461d-afad-db9c681ac447" providerId="ADAL" clId="{F71CD89E-4606-3B4F-9141-D5ECCACE5716}" dt="2022-11-15T11:09:01.680" v="88"/>
        <pc:sldMkLst>
          <pc:docMk/>
          <pc:sldMk cId="0" sldId="285"/>
        </pc:sldMkLst>
        <pc:spChg chg="del mod">
          <ac:chgData name="신 현준" userId="2a61c25f-14a3-461d-afad-db9c681ac447" providerId="ADAL" clId="{F71CD89E-4606-3B4F-9141-D5ECCACE5716}" dt="2022-11-15T09:55:48.037" v="3"/>
          <ac:spMkLst>
            <pc:docMk/>
            <pc:sldMk cId="0" sldId="285"/>
            <ac:spMk id="2" creationId="{DD94055D-082C-6F49-9A1F-48065A189B1C}"/>
          </ac:spMkLst>
        </pc:spChg>
        <pc:spChg chg="add del mod">
          <ac:chgData name="신 현준" userId="2a61c25f-14a3-461d-afad-db9c681ac447" providerId="ADAL" clId="{F71CD89E-4606-3B4F-9141-D5ECCACE5716}" dt="2022-11-15T09:55:48.037" v="3"/>
          <ac:spMkLst>
            <pc:docMk/>
            <pc:sldMk cId="0" sldId="285"/>
            <ac:spMk id="3" creationId="{C5CD4623-6E3F-D50E-6B63-FEFACBC21B22}"/>
          </ac:spMkLst>
        </pc:spChg>
        <pc:spChg chg="add del mod">
          <ac:chgData name="신 현준" userId="2a61c25f-14a3-461d-afad-db9c681ac447" providerId="ADAL" clId="{F71CD89E-4606-3B4F-9141-D5ECCACE5716}" dt="2022-11-15T09:55:48.716" v="4"/>
          <ac:spMkLst>
            <pc:docMk/>
            <pc:sldMk cId="0" sldId="285"/>
            <ac:spMk id="4" creationId="{C293A24A-954C-BC08-B0CE-474AF4E329EF}"/>
          </ac:spMkLst>
        </pc:spChg>
        <pc:spChg chg="add del mod">
          <ac:chgData name="신 현준" userId="2a61c25f-14a3-461d-afad-db9c681ac447" providerId="ADAL" clId="{F71CD89E-4606-3B4F-9141-D5ECCACE5716}" dt="2022-11-15T09:55:48.716" v="4"/>
          <ac:spMkLst>
            <pc:docMk/>
            <pc:sldMk cId="0" sldId="285"/>
            <ac:spMk id="5" creationId="{7D904FF9-F00D-8CD6-5E6F-9E1C702B8B33}"/>
          </ac:spMkLst>
        </pc:spChg>
        <pc:spChg chg="add mod">
          <ac:chgData name="신 현준" userId="2a61c25f-14a3-461d-afad-db9c681ac447" providerId="ADAL" clId="{F71CD89E-4606-3B4F-9141-D5ECCACE5716}" dt="2022-11-15T09:55:48.716" v="4"/>
          <ac:spMkLst>
            <pc:docMk/>
            <pc:sldMk cId="0" sldId="285"/>
            <ac:spMk id="6" creationId="{B6090543-9BA9-E4EF-A4EF-4DC57602A204}"/>
          </ac:spMkLst>
        </pc:spChg>
        <pc:spChg chg="add del">
          <ac:chgData name="신 현준" userId="2a61c25f-14a3-461d-afad-db9c681ac447" providerId="ADAL" clId="{F71CD89E-4606-3B4F-9141-D5ECCACE5716}" dt="2022-11-15T11:08:51.111" v="85" actId="22"/>
          <ac:spMkLst>
            <pc:docMk/>
            <pc:sldMk cId="0" sldId="285"/>
            <ac:spMk id="8" creationId="{29AE445C-7516-B1C5-6936-754AB926E8F6}"/>
          </ac:spMkLst>
        </pc:spChg>
        <pc:spChg chg="add mod">
          <ac:chgData name="신 현준" userId="2a61c25f-14a3-461d-afad-db9c681ac447" providerId="ADAL" clId="{F71CD89E-4606-3B4F-9141-D5ECCACE5716}" dt="2022-11-15T11:09:01.680" v="88"/>
          <ac:spMkLst>
            <pc:docMk/>
            <pc:sldMk cId="0" sldId="285"/>
            <ac:spMk id="9" creationId="{3B013F69-8077-282C-E227-32088E01BDA2}"/>
          </ac:spMkLst>
        </pc:spChg>
        <pc:spChg chg="mod">
          <ac:chgData name="신 현준" userId="2a61c25f-14a3-461d-afad-db9c681ac447" providerId="ADAL" clId="{F71CD89E-4606-3B4F-9141-D5ECCACE5716}" dt="2022-11-15T09:55:48.716" v="4"/>
          <ac:spMkLst>
            <pc:docMk/>
            <pc:sldMk cId="0" sldId="285"/>
            <ac:spMk id="551" creationId="{00000000-0000-0000-0000-000000000000}"/>
          </ac:spMkLst>
        </pc:spChg>
        <pc:spChg chg="del">
          <ac:chgData name="신 현준" userId="2a61c25f-14a3-461d-afad-db9c681ac447" providerId="ADAL" clId="{F71CD89E-4606-3B4F-9141-D5ECCACE5716}" dt="2022-11-15T11:09:01.136" v="87" actId="478"/>
          <ac:spMkLst>
            <pc:docMk/>
            <pc:sldMk cId="0" sldId="285"/>
            <ac:spMk id="554" creationId="{00000000-0000-0000-0000-000000000000}"/>
          </ac:spMkLst>
        </pc:spChg>
      </pc:sldChg>
      <pc:sldChg chg="addSp delSp modSp mod">
        <pc:chgData name="신 현준" userId="2a61c25f-14a3-461d-afad-db9c681ac447" providerId="ADAL" clId="{F71CD89E-4606-3B4F-9141-D5ECCACE5716}" dt="2022-11-15T11:09:08.007" v="90"/>
        <pc:sldMkLst>
          <pc:docMk/>
          <pc:sldMk cId="0" sldId="286"/>
        </pc:sldMkLst>
        <pc:spChg chg="del mod">
          <ac:chgData name="신 현준" userId="2a61c25f-14a3-461d-afad-db9c681ac447" providerId="ADAL" clId="{F71CD89E-4606-3B4F-9141-D5ECCACE5716}" dt="2022-11-15T09:55:48.037" v="3"/>
          <ac:spMkLst>
            <pc:docMk/>
            <pc:sldMk cId="0" sldId="286"/>
            <ac:spMk id="2" creationId="{8BC378D0-135A-DB4D-9876-336527413614}"/>
          </ac:spMkLst>
        </pc:spChg>
        <pc:spChg chg="add del mod">
          <ac:chgData name="신 현준" userId="2a61c25f-14a3-461d-afad-db9c681ac447" providerId="ADAL" clId="{F71CD89E-4606-3B4F-9141-D5ECCACE5716}" dt="2022-11-15T09:55:48.037" v="3"/>
          <ac:spMkLst>
            <pc:docMk/>
            <pc:sldMk cId="0" sldId="286"/>
            <ac:spMk id="3" creationId="{137AF041-1C59-DE1E-7013-ADA176AFFC78}"/>
          </ac:spMkLst>
        </pc:spChg>
        <pc:spChg chg="add del mod">
          <ac:chgData name="신 현준" userId="2a61c25f-14a3-461d-afad-db9c681ac447" providerId="ADAL" clId="{F71CD89E-4606-3B4F-9141-D5ECCACE5716}" dt="2022-11-15T09:55:48.716" v="4"/>
          <ac:spMkLst>
            <pc:docMk/>
            <pc:sldMk cId="0" sldId="286"/>
            <ac:spMk id="4" creationId="{6F19860B-7110-5858-DA76-B29933E9D927}"/>
          </ac:spMkLst>
        </pc:spChg>
        <pc:spChg chg="add del mod">
          <ac:chgData name="신 현준" userId="2a61c25f-14a3-461d-afad-db9c681ac447" providerId="ADAL" clId="{F71CD89E-4606-3B4F-9141-D5ECCACE5716}" dt="2022-11-15T09:55:48.716" v="4"/>
          <ac:spMkLst>
            <pc:docMk/>
            <pc:sldMk cId="0" sldId="286"/>
            <ac:spMk id="5" creationId="{69AFE000-F9ED-7DF5-9C75-3CD9F48E73FB}"/>
          </ac:spMkLst>
        </pc:spChg>
        <pc:spChg chg="add mod">
          <ac:chgData name="신 현준" userId="2a61c25f-14a3-461d-afad-db9c681ac447" providerId="ADAL" clId="{F71CD89E-4606-3B4F-9141-D5ECCACE5716}" dt="2022-11-15T09:55:48.716" v="4"/>
          <ac:spMkLst>
            <pc:docMk/>
            <pc:sldMk cId="0" sldId="286"/>
            <ac:spMk id="6" creationId="{466612E1-379C-3748-5130-F112E7AB69AB}"/>
          </ac:spMkLst>
        </pc:spChg>
        <pc:spChg chg="add mod">
          <ac:chgData name="신 현준" userId="2a61c25f-14a3-461d-afad-db9c681ac447" providerId="ADAL" clId="{F71CD89E-4606-3B4F-9141-D5ECCACE5716}" dt="2022-11-15T11:09:08.007" v="90"/>
          <ac:spMkLst>
            <pc:docMk/>
            <pc:sldMk cId="0" sldId="286"/>
            <ac:spMk id="7" creationId="{917D7B2A-2D40-694A-FAE9-EB3E73B1D5FB}"/>
          </ac:spMkLst>
        </pc:spChg>
        <pc:spChg chg="mod">
          <ac:chgData name="신 현준" userId="2a61c25f-14a3-461d-afad-db9c681ac447" providerId="ADAL" clId="{F71CD89E-4606-3B4F-9141-D5ECCACE5716}" dt="2022-11-15T09:55:48.716" v="4"/>
          <ac:spMkLst>
            <pc:docMk/>
            <pc:sldMk cId="0" sldId="286"/>
            <ac:spMk id="570" creationId="{00000000-0000-0000-0000-000000000000}"/>
          </ac:spMkLst>
        </pc:spChg>
        <pc:spChg chg="del">
          <ac:chgData name="신 현준" userId="2a61c25f-14a3-461d-afad-db9c681ac447" providerId="ADAL" clId="{F71CD89E-4606-3B4F-9141-D5ECCACE5716}" dt="2022-11-15T11:09:07.436" v="89" actId="478"/>
          <ac:spMkLst>
            <pc:docMk/>
            <pc:sldMk cId="0" sldId="286"/>
            <ac:spMk id="573" creationId="{00000000-0000-0000-0000-000000000000}"/>
          </ac:spMkLst>
        </pc:spChg>
      </pc:sldChg>
      <pc:sldChg chg="addSp delSp modSp mod">
        <pc:chgData name="신 현준" userId="2a61c25f-14a3-461d-afad-db9c681ac447" providerId="ADAL" clId="{F71CD89E-4606-3B4F-9141-D5ECCACE5716}" dt="2022-11-15T11:09:16.612" v="92"/>
        <pc:sldMkLst>
          <pc:docMk/>
          <pc:sldMk cId="0" sldId="287"/>
        </pc:sldMkLst>
        <pc:spChg chg="del mod">
          <ac:chgData name="신 현준" userId="2a61c25f-14a3-461d-afad-db9c681ac447" providerId="ADAL" clId="{F71CD89E-4606-3B4F-9141-D5ECCACE5716}" dt="2022-11-15T09:55:48.037" v="3"/>
          <ac:spMkLst>
            <pc:docMk/>
            <pc:sldMk cId="0" sldId="287"/>
            <ac:spMk id="2" creationId="{7E58CF21-4D0E-824A-8C95-76EF6FA83C72}"/>
          </ac:spMkLst>
        </pc:spChg>
        <pc:spChg chg="add del mod">
          <ac:chgData name="신 현준" userId="2a61c25f-14a3-461d-afad-db9c681ac447" providerId="ADAL" clId="{F71CD89E-4606-3B4F-9141-D5ECCACE5716}" dt="2022-11-15T09:55:48.037" v="3"/>
          <ac:spMkLst>
            <pc:docMk/>
            <pc:sldMk cId="0" sldId="287"/>
            <ac:spMk id="3" creationId="{606951B0-9161-9486-51A7-DB87B507BCBA}"/>
          </ac:spMkLst>
        </pc:spChg>
        <pc:spChg chg="add del mod">
          <ac:chgData name="신 현준" userId="2a61c25f-14a3-461d-afad-db9c681ac447" providerId="ADAL" clId="{F71CD89E-4606-3B4F-9141-D5ECCACE5716}" dt="2022-11-15T09:55:48.716" v="4"/>
          <ac:spMkLst>
            <pc:docMk/>
            <pc:sldMk cId="0" sldId="287"/>
            <ac:spMk id="4" creationId="{7D04B0ED-BC0E-094A-1CAA-C8314D6995DA}"/>
          </ac:spMkLst>
        </pc:spChg>
        <pc:spChg chg="add del mod">
          <ac:chgData name="신 현준" userId="2a61c25f-14a3-461d-afad-db9c681ac447" providerId="ADAL" clId="{F71CD89E-4606-3B4F-9141-D5ECCACE5716}" dt="2022-11-15T09:55:48.716" v="4"/>
          <ac:spMkLst>
            <pc:docMk/>
            <pc:sldMk cId="0" sldId="287"/>
            <ac:spMk id="5" creationId="{D740AAFB-3983-942A-8FFD-501425F6F2D4}"/>
          </ac:spMkLst>
        </pc:spChg>
        <pc:spChg chg="add mod">
          <ac:chgData name="신 현준" userId="2a61c25f-14a3-461d-afad-db9c681ac447" providerId="ADAL" clId="{F71CD89E-4606-3B4F-9141-D5ECCACE5716}" dt="2022-11-15T09:55:48.716" v="4"/>
          <ac:spMkLst>
            <pc:docMk/>
            <pc:sldMk cId="0" sldId="287"/>
            <ac:spMk id="6" creationId="{E4BD6E58-D976-64F4-908A-051812AB2B61}"/>
          </ac:spMkLst>
        </pc:spChg>
        <pc:spChg chg="add mod">
          <ac:chgData name="신 현준" userId="2a61c25f-14a3-461d-afad-db9c681ac447" providerId="ADAL" clId="{F71CD89E-4606-3B4F-9141-D5ECCACE5716}" dt="2022-11-15T11:09:16.612" v="92"/>
          <ac:spMkLst>
            <pc:docMk/>
            <pc:sldMk cId="0" sldId="287"/>
            <ac:spMk id="7" creationId="{9EF8DC71-02C4-1C18-3DE3-2CEED318C97A}"/>
          </ac:spMkLst>
        </pc:spChg>
        <pc:spChg chg="mod">
          <ac:chgData name="신 현준" userId="2a61c25f-14a3-461d-afad-db9c681ac447" providerId="ADAL" clId="{F71CD89E-4606-3B4F-9141-D5ECCACE5716}" dt="2022-11-15T09:55:48.716" v="4"/>
          <ac:spMkLst>
            <pc:docMk/>
            <pc:sldMk cId="0" sldId="287"/>
            <ac:spMk id="593" creationId="{00000000-0000-0000-0000-000000000000}"/>
          </ac:spMkLst>
        </pc:spChg>
        <pc:spChg chg="del">
          <ac:chgData name="신 현준" userId="2a61c25f-14a3-461d-afad-db9c681ac447" providerId="ADAL" clId="{F71CD89E-4606-3B4F-9141-D5ECCACE5716}" dt="2022-11-15T11:09:16.107" v="91" actId="478"/>
          <ac:spMkLst>
            <pc:docMk/>
            <pc:sldMk cId="0" sldId="287"/>
            <ac:spMk id="596" creationId="{00000000-0000-0000-0000-000000000000}"/>
          </ac:spMkLst>
        </pc:spChg>
      </pc:sldChg>
      <pc:sldChg chg="addSp delSp modSp mod">
        <pc:chgData name="신 현준" userId="2a61c25f-14a3-461d-afad-db9c681ac447" providerId="ADAL" clId="{F71CD89E-4606-3B4F-9141-D5ECCACE5716}" dt="2022-11-15T11:09:22.968" v="95"/>
        <pc:sldMkLst>
          <pc:docMk/>
          <pc:sldMk cId="0" sldId="288"/>
        </pc:sldMkLst>
        <pc:spChg chg="add del mod">
          <ac:chgData name="신 현준" userId="2a61c25f-14a3-461d-afad-db9c681ac447" providerId="ADAL" clId="{F71CD89E-4606-3B4F-9141-D5ECCACE5716}" dt="2022-11-15T09:55:48.037" v="3"/>
          <ac:spMkLst>
            <pc:docMk/>
            <pc:sldMk cId="0" sldId="288"/>
            <ac:spMk id="2" creationId="{C7A205F9-E1C1-FF7A-47A1-C2255C26FCAF}"/>
          </ac:spMkLst>
        </pc:spChg>
        <pc:spChg chg="add del mod">
          <ac:chgData name="신 현준" userId="2a61c25f-14a3-461d-afad-db9c681ac447" providerId="ADAL" clId="{F71CD89E-4606-3B4F-9141-D5ECCACE5716}" dt="2022-11-15T09:55:48.037" v="3"/>
          <ac:spMkLst>
            <pc:docMk/>
            <pc:sldMk cId="0" sldId="288"/>
            <ac:spMk id="3" creationId="{ACBCEAD9-C847-09E0-7522-69452E2FE6AC}"/>
          </ac:spMkLst>
        </pc:spChg>
        <pc:spChg chg="add del mod">
          <ac:chgData name="신 현준" userId="2a61c25f-14a3-461d-afad-db9c681ac447" providerId="ADAL" clId="{F71CD89E-4606-3B4F-9141-D5ECCACE5716}" dt="2022-11-15T09:55:48.716" v="4"/>
          <ac:spMkLst>
            <pc:docMk/>
            <pc:sldMk cId="0" sldId="288"/>
            <ac:spMk id="4" creationId="{F820ACFB-5501-BF1F-85BF-661008385577}"/>
          </ac:spMkLst>
        </pc:spChg>
        <pc:spChg chg="add del mod">
          <ac:chgData name="신 현준" userId="2a61c25f-14a3-461d-afad-db9c681ac447" providerId="ADAL" clId="{F71CD89E-4606-3B4F-9141-D5ECCACE5716}" dt="2022-11-15T09:55:48.716" v="4"/>
          <ac:spMkLst>
            <pc:docMk/>
            <pc:sldMk cId="0" sldId="288"/>
            <ac:spMk id="5" creationId="{20519CC9-7F68-34EF-39DC-38C727056BAD}"/>
          </ac:spMkLst>
        </pc:spChg>
        <pc:spChg chg="add del mod">
          <ac:chgData name="신 현준" userId="2a61c25f-14a3-461d-afad-db9c681ac447" providerId="ADAL" clId="{F71CD89E-4606-3B4F-9141-D5ECCACE5716}" dt="2022-11-15T11:09:21.910" v="94"/>
          <ac:spMkLst>
            <pc:docMk/>
            <pc:sldMk cId="0" sldId="288"/>
            <ac:spMk id="6" creationId="{EF9EBB9A-4BD5-89D5-A52C-B164C7D638A9}"/>
          </ac:spMkLst>
        </pc:spChg>
        <pc:spChg chg="add mod">
          <ac:chgData name="신 현준" userId="2a61c25f-14a3-461d-afad-db9c681ac447" providerId="ADAL" clId="{F71CD89E-4606-3B4F-9141-D5ECCACE5716}" dt="2022-11-15T11:09:22.968" v="95"/>
          <ac:spMkLst>
            <pc:docMk/>
            <pc:sldMk cId="0" sldId="288"/>
            <ac:spMk id="7" creationId="{628C184D-9417-FAA4-19A7-1760E74C64B0}"/>
          </ac:spMkLst>
        </pc:spChg>
        <pc:spChg chg="mod">
          <ac:chgData name="신 현준" userId="2a61c25f-14a3-461d-afad-db9c681ac447" providerId="ADAL" clId="{F71CD89E-4606-3B4F-9141-D5ECCACE5716}" dt="2022-11-15T11:09:21.910" v="94"/>
          <ac:spMkLst>
            <pc:docMk/>
            <pc:sldMk cId="0" sldId="288"/>
            <ac:spMk id="600" creationId="{00000000-0000-0000-0000-000000000000}"/>
          </ac:spMkLst>
        </pc:spChg>
        <pc:spChg chg="del mod">
          <ac:chgData name="신 현준" userId="2a61c25f-14a3-461d-afad-db9c681ac447" providerId="ADAL" clId="{F71CD89E-4606-3B4F-9141-D5ECCACE5716}" dt="2022-11-15T11:09:21.910" v="94"/>
          <ac:spMkLst>
            <pc:docMk/>
            <pc:sldMk cId="0" sldId="288"/>
            <ac:spMk id="601" creationId="{00000000-0000-0000-0000-000000000000}"/>
          </ac:spMkLst>
        </pc:spChg>
      </pc:sldChg>
      <pc:sldChg chg="addSp delSp modSp mod">
        <pc:chgData name="신 현준" userId="2a61c25f-14a3-461d-afad-db9c681ac447" providerId="ADAL" clId="{F71CD89E-4606-3B4F-9141-D5ECCACE5716}" dt="2022-11-15T11:09:36.617" v="97" actId="20577"/>
        <pc:sldMkLst>
          <pc:docMk/>
          <pc:sldMk cId="0" sldId="289"/>
        </pc:sldMkLst>
        <pc:spChg chg="add del mod">
          <ac:chgData name="신 현준" userId="2a61c25f-14a3-461d-afad-db9c681ac447" providerId="ADAL" clId="{F71CD89E-4606-3B4F-9141-D5ECCACE5716}" dt="2022-11-15T09:55:48.037" v="3"/>
          <ac:spMkLst>
            <pc:docMk/>
            <pc:sldMk cId="0" sldId="289"/>
            <ac:spMk id="2" creationId="{0C625A00-D42A-9EF8-0528-AE9E86E459FC}"/>
          </ac:spMkLst>
        </pc:spChg>
        <pc:spChg chg="add del mod">
          <ac:chgData name="신 현준" userId="2a61c25f-14a3-461d-afad-db9c681ac447" providerId="ADAL" clId="{F71CD89E-4606-3B4F-9141-D5ECCACE5716}" dt="2022-11-15T09:55:48.037" v="3"/>
          <ac:spMkLst>
            <pc:docMk/>
            <pc:sldMk cId="0" sldId="289"/>
            <ac:spMk id="3" creationId="{2D043FE4-7DD9-8F19-2B63-04A35D863D95}"/>
          </ac:spMkLst>
        </pc:spChg>
        <pc:spChg chg="add del mod">
          <ac:chgData name="신 현준" userId="2a61c25f-14a3-461d-afad-db9c681ac447" providerId="ADAL" clId="{F71CD89E-4606-3B4F-9141-D5ECCACE5716}" dt="2022-11-15T09:55:48.716" v="4"/>
          <ac:spMkLst>
            <pc:docMk/>
            <pc:sldMk cId="0" sldId="289"/>
            <ac:spMk id="4" creationId="{6F98271A-F6F2-57F6-44B9-C9D179BBD174}"/>
          </ac:spMkLst>
        </pc:spChg>
        <pc:spChg chg="add del mod">
          <ac:chgData name="신 현준" userId="2a61c25f-14a3-461d-afad-db9c681ac447" providerId="ADAL" clId="{F71CD89E-4606-3B4F-9141-D5ECCACE5716}" dt="2022-11-15T09:55:48.716" v="4"/>
          <ac:spMkLst>
            <pc:docMk/>
            <pc:sldMk cId="0" sldId="289"/>
            <ac:spMk id="5" creationId="{E88C453A-ECC8-90AD-1269-FAC76E558BE3}"/>
          </ac:spMkLst>
        </pc:spChg>
        <pc:spChg chg="mod">
          <ac:chgData name="신 현준" userId="2a61c25f-14a3-461d-afad-db9c681ac447" providerId="ADAL" clId="{F71CD89E-4606-3B4F-9141-D5ECCACE5716}" dt="2022-11-15T11:09:36.617" v="97" actId="20577"/>
          <ac:spMkLst>
            <pc:docMk/>
            <pc:sldMk cId="0" sldId="289"/>
            <ac:spMk id="604" creationId="{00000000-0000-0000-0000-000000000000}"/>
          </ac:spMkLst>
        </pc:spChg>
        <pc:spChg chg="mod">
          <ac:chgData name="신 현준" userId="2a61c25f-14a3-461d-afad-db9c681ac447" providerId="ADAL" clId="{F71CD89E-4606-3B4F-9141-D5ECCACE5716}" dt="2022-11-15T09:55:48.716" v="4"/>
          <ac:spMkLst>
            <pc:docMk/>
            <pc:sldMk cId="0" sldId="289"/>
            <ac:spMk id="605" creationId="{00000000-0000-0000-0000-000000000000}"/>
          </ac:spMkLst>
        </pc:spChg>
      </pc:sldChg>
      <pc:sldChg chg="addSp delSp modSp mod modShow">
        <pc:chgData name="신 현준" userId="2a61c25f-14a3-461d-afad-db9c681ac447" providerId="ADAL" clId="{F71CD89E-4606-3B4F-9141-D5ECCACE5716}" dt="2022-11-15T11:09:54.044" v="101" actId="729"/>
        <pc:sldMkLst>
          <pc:docMk/>
          <pc:sldMk cId="0" sldId="290"/>
        </pc:sldMkLst>
        <pc:spChg chg="add del mod">
          <ac:chgData name="신 현준" userId="2a61c25f-14a3-461d-afad-db9c681ac447" providerId="ADAL" clId="{F71CD89E-4606-3B4F-9141-D5ECCACE5716}" dt="2022-11-15T09:55:48.037" v="3"/>
          <ac:spMkLst>
            <pc:docMk/>
            <pc:sldMk cId="0" sldId="290"/>
            <ac:spMk id="2" creationId="{F580AAB8-F0CD-B735-F462-08EB5CC24508}"/>
          </ac:spMkLst>
        </pc:spChg>
        <pc:spChg chg="add del mod">
          <ac:chgData name="신 현준" userId="2a61c25f-14a3-461d-afad-db9c681ac447" providerId="ADAL" clId="{F71CD89E-4606-3B4F-9141-D5ECCACE5716}" dt="2022-11-15T09:55:48.037" v="3"/>
          <ac:spMkLst>
            <pc:docMk/>
            <pc:sldMk cId="0" sldId="290"/>
            <ac:spMk id="3" creationId="{4362E5FB-CA7F-BD0A-4B32-845D65CA57EB}"/>
          </ac:spMkLst>
        </pc:spChg>
        <pc:spChg chg="add del mod">
          <ac:chgData name="신 현준" userId="2a61c25f-14a3-461d-afad-db9c681ac447" providerId="ADAL" clId="{F71CD89E-4606-3B4F-9141-D5ECCACE5716}" dt="2022-11-15T09:55:48.716" v="4"/>
          <ac:spMkLst>
            <pc:docMk/>
            <pc:sldMk cId="0" sldId="290"/>
            <ac:spMk id="4" creationId="{0BB0EAFA-5F6C-BCB0-83F9-B4833C74F4F6}"/>
          </ac:spMkLst>
        </pc:spChg>
        <pc:spChg chg="add del mod">
          <ac:chgData name="신 현준" userId="2a61c25f-14a3-461d-afad-db9c681ac447" providerId="ADAL" clId="{F71CD89E-4606-3B4F-9141-D5ECCACE5716}" dt="2022-11-15T09:55:48.716" v="4"/>
          <ac:spMkLst>
            <pc:docMk/>
            <pc:sldMk cId="0" sldId="290"/>
            <ac:spMk id="5" creationId="{70D5289F-5FD0-D8AB-0298-035457484869}"/>
          </ac:spMkLst>
        </pc:spChg>
        <pc:spChg chg="add del mod">
          <ac:chgData name="신 현준" userId="2a61c25f-14a3-461d-afad-db9c681ac447" providerId="ADAL" clId="{F71CD89E-4606-3B4F-9141-D5ECCACE5716}" dt="2022-11-15T11:09:47.817" v="99"/>
          <ac:spMkLst>
            <pc:docMk/>
            <pc:sldMk cId="0" sldId="290"/>
            <ac:spMk id="6" creationId="{BFA49631-BA42-67E3-D2D9-6EC49C80C69B}"/>
          </ac:spMkLst>
        </pc:spChg>
        <pc:spChg chg="add mod">
          <ac:chgData name="신 현준" userId="2a61c25f-14a3-461d-afad-db9c681ac447" providerId="ADAL" clId="{F71CD89E-4606-3B4F-9141-D5ECCACE5716}" dt="2022-11-15T11:09:49.279" v="100"/>
          <ac:spMkLst>
            <pc:docMk/>
            <pc:sldMk cId="0" sldId="290"/>
            <ac:spMk id="7" creationId="{8E7C51DC-3A79-013C-B34A-A7E2E0E2F458}"/>
          </ac:spMkLst>
        </pc:spChg>
        <pc:spChg chg="mod">
          <ac:chgData name="신 현준" userId="2a61c25f-14a3-461d-afad-db9c681ac447" providerId="ADAL" clId="{F71CD89E-4606-3B4F-9141-D5ECCACE5716}" dt="2022-11-15T11:09:47.817" v="99"/>
          <ac:spMkLst>
            <pc:docMk/>
            <pc:sldMk cId="0" sldId="290"/>
            <ac:spMk id="626" creationId="{00000000-0000-0000-0000-000000000000}"/>
          </ac:spMkLst>
        </pc:spChg>
        <pc:spChg chg="del mod">
          <ac:chgData name="신 현준" userId="2a61c25f-14a3-461d-afad-db9c681ac447" providerId="ADAL" clId="{F71CD89E-4606-3B4F-9141-D5ECCACE5716}" dt="2022-11-15T11:09:47.817" v="99"/>
          <ac:spMkLst>
            <pc:docMk/>
            <pc:sldMk cId="0" sldId="290"/>
            <ac:spMk id="627" creationId="{00000000-0000-0000-0000-000000000000}"/>
          </ac:spMkLst>
        </pc:spChg>
      </pc:sldChg>
      <pc:sldChg chg="addSp delSp modSp mod">
        <pc:chgData name="신 현준" userId="2a61c25f-14a3-461d-afad-db9c681ac447" providerId="ADAL" clId="{F71CD89E-4606-3B4F-9141-D5ECCACE5716}" dt="2022-11-15T11:10:17.701" v="128" actId="478"/>
        <pc:sldMkLst>
          <pc:docMk/>
          <pc:sldMk cId="0" sldId="291"/>
        </pc:sldMkLst>
        <pc:spChg chg="del mod">
          <ac:chgData name="신 현준" userId="2a61c25f-14a3-461d-afad-db9c681ac447" providerId="ADAL" clId="{F71CD89E-4606-3B4F-9141-D5ECCACE5716}" dt="2022-11-15T09:55:48.037" v="3"/>
          <ac:spMkLst>
            <pc:docMk/>
            <pc:sldMk cId="0" sldId="291"/>
            <ac:spMk id="2" creationId="{0ED6E7B9-BA33-5C48-88EB-019749FBD193}"/>
          </ac:spMkLst>
        </pc:spChg>
        <pc:spChg chg="add del mod">
          <ac:chgData name="신 현준" userId="2a61c25f-14a3-461d-afad-db9c681ac447" providerId="ADAL" clId="{F71CD89E-4606-3B4F-9141-D5ECCACE5716}" dt="2022-11-15T09:55:48.037" v="3"/>
          <ac:spMkLst>
            <pc:docMk/>
            <pc:sldMk cId="0" sldId="291"/>
            <ac:spMk id="3" creationId="{5AEC2F64-A6AC-19BA-01E3-F8B0006CC353}"/>
          </ac:spMkLst>
        </pc:spChg>
        <pc:spChg chg="add del mod">
          <ac:chgData name="신 현준" userId="2a61c25f-14a3-461d-afad-db9c681ac447" providerId="ADAL" clId="{F71CD89E-4606-3B4F-9141-D5ECCACE5716}" dt="2022-11-15T09:55:48.716" v="4"/>
          <ac:spMkLst>
            <pc:docMk/>
            <pc:sldMk cId="0" sldId="291"/>
            <ac:spMk id="4" creationId="{590E234D-2BDA-1CAB-3A09-6FA54BD52F52}"/>
          </ac:spMkLst>
        </pc:spChg>
        <pc:spChg chg="add del mod">
          <ac:chgData name="신 현준" userId="2a61c25f-14a3-461d-afad-db9c681ac447" providerId="ADAL" clId="{F71CD89E-4606-3B4F-9141-D5ECCACE5716}" dt="2022-11-15T09:55:48.716" v="4"/>
          <ac:spMkLst>
            <pc:docMk/>
            <pc:sldMk cId="0" sldId="291"/>
            <ac:spMk id="5" creationId="{07636587-3722-7A6E-9B98-DA2AD2746E28}"/>
          </ac:spMkLst>
        </pc:spChg>
        <pc:spChg chg="add del mod">
          <ac:chgData name="신 현준" userId="2a61c25f-14a3-461d-afad-db9c681ac447" providerId="ADAL" clId="{F71CD89E-4606-3B4F-9141-D5ECCACE5716}" dt="2022-11-15T11:10:06.176" v="103"/>
          <ac:spMkLst>
            <pc:docMk/>
            <pc:sldMk cId="0" sldId="291"/>
            <ac:spMk id="6" creationId="{0049BA38-D316-194F-3CEC-DC02A1D57547}"/>
          </ac:spMkLst>
        </pc:spChg>
        <pc:spChg chg="add mod">
          <ac:chgData name="신 현준" userId="2a61c25f-14a3-461d-afad-db9c681ac447" providerId="ADAL" clId="{F71CD89E-4606-3B4F-9141-D5ECCACE5716}" dt="2022-11-15T11:10:07.137" v="104"/>
          <ac:spMkLst>
            <pc:docMk/>
            <pc:sldMk cId="0" sldId="291"/>
            <ac:spMk id="7" creationId="{F0E93117-B2F7-B8EB-964F-3C05996E06AB}"/>
          </ac:spMkLst>
        </pc:spChg>
        <pc:spChg chg="add del mod">
          <ac:chgData name="신 현준" userId="2a61c25f-14a3-461d-afad-db9c681ac447" providerId="ADAL" clId="{F71CD89E-4606-3B4F-9141-D5ECCACE5716}" dt="2022-11-15T11:10:17.701" v="128" actId="478"/>
          <ac:spMkLst>
            <pc:docMk/>
            <pc:sldMk cId="0" sldId="291"/>
            <ac:spMk id="8" creationId="{AC0D1AF6-0594-7AFF-0900-DCE9062881EC}"/>
          </ac:spMkLst>
        </pc:spChg>
        <pc:spChg chg="del mod">
          <ac:chgData name="신 현준" userId="2a61c25f-14a3-461d-afad-db9c681ac447" providerId="ADAL" clId="{F71CD89E-4606-3B4F-9141-D5ECCACE5716}" dt="2022-11-15T11:10:06.176" v="103"/>
          <ac:spMkLst>
            <pc:docMk/>
            <pc:sldMk cId="0" sldId="291"/>
            <ac:spMk id="629" creationId="{00000000-0000-0000-0000-000000000000}"/>
          </ac:spMkLst>
        </pc:spChg>
        <pc:spChg chg="mod">
          <ac:chgData name="신 현준" userId="2a61c25f-14a3-461d-afad-db9c681ac447" providerId="ADAL" clId="{F71CD89E-4606-3B4F-9141-D5ECCACE5716}" dt="2022-11-15T11:10:13.935" v="127" actId="1035"/>
          <ac:spMkLst>
            <pc:docMk/>
            <pc:sldMk cId="0" sldId="291"/>
            <ac:spMk id="665" creationId="{00000000-0000-0000-0000-000000000000}"/>
          </ac:spMkLst>
        </pc:spChg>
        <pc:spChg chg="mod">
          <ac:chgData name="신 현준" userId="2a61c25f-14a3-461d-afad-db9c681ac447" providerId="ADAL" clId="{F71CD89E-4606-3B4F-9141-D5ECCACE5716}" dt="2022-11-15T11:10:13.935" v="127" actId="1035"/>
          <ac:spMkLst>
            <pc:docMk/>
            <pc:sldMk cId="0" sldId="291"/>
            <ac:spMk id="675" creationId="{00000000-0000-0000-0000-000000000000}"/>
          </ac:spMkLst>
        </pc:spChg>
        <pc:spChg chg="mod">
          <ac:chgData name="신 현준" userId="2a61c25f-14a3-461d-afad-db9c681ac447" providerId="ADAL" clId="{F71CD89E-4606-3B4F-9141-D5ECCACE5716}" dt="2022-11-15T11:10:13.935" v="127" actId="1035"/>
          <ac:spMkLst>
            <pc:docMk/>
            <pc:sldMk cId="0" sldId="291"/>
            <ac:spMk id="676" creationId="{00000000-0000-0000-0000-000000000000}"/>
          </ac:spMkLst>
        </pc:spChg>
        <pc:spChg chg="mod">
          <ac:chgData name="신 현준" userId="2a61c25f-14a3-461d-afad-db9c681ac447" providerId="ADAL" clId="{F71CD89E-4606-3B4F-9141-D5ECCACE5716}" dt="2022-11-15T11:10:13.935" v="127" actId="1035"/>
          <ac:spMkLst>
            <pc:docMk/>
            <pc:sldMk cId="0" sldId="291"/>
            <ac:spMk id="677" creationId="{00000000-0000-0000-0000-000000000000}"/>
          </ac:spMkLst>
        </pc:spChg>
        <pc:grpChg chg="mod">
          <ac:chgData name="신 현준" userId="2a61c25f-14a3-461d-afad-db9c681ac447" providerId="ADAL" clId="{F71CD89E-4606-3B4F-9141-D5ECCACE5716}" dt="2022-11-15T11:10:13.935" v="127" actId="1035"/>
          <ac:grpSpMkLst>
            <pc:docMk/>
            <pc:sldMk cId="0" sldId="291"/>
            <ac:grpSpMk id="655" creationId="{00000000-0000-0000-0000-000000000000}"/>
          </ac:grpSpMkLst>
        </pc:grpChg>
        <pc:grpChg chg="mod">
          <ac:chgData name="신 현준" userId="2a61c25f-14a3-461d-afad-db9c681ac447" providerId="ADAL" clId="{F71CD89E-4606-3B4F-9141-D5ECCACE5716}" dt="2022-11-15T11:10:13.935" v="127" actId="1035"/>
          <ac:grpSpMkLst>
            <pc:docMk/>
            <pc:sldMk cId="0" sldId="291"/>
            <ac:grpSpMk id="664" creationId="{00000000-0000-0000-0000-000000000000}"/>
          </ac:grpSpMkLst>
        </pc:grpChg>
        <pc:grpChg chg="mod">
          <ac:chgData name="신 현준" userId="2a61c25f-14a3-461d-afad-db9c681ac447" providerId="ADAL" clId="{F71CD89E-4606-3B4F-9141-D5ECCACE5716}" dt="2022-11-15T11:10:13.935" v="127" actId="1035"/>
          <ac:grpSpMkLst>
            <pc:docMk/>
            <pc:sldMk cId="0" sldId="291"/>
            <ac:grpSpMk id="674" creationId="{00000000-0000-0000-0000-000000000000}"/>
          </ac:grpSpMkLst>
        </pc:grpChg>
        <pc:grpChg chg="mod">
          <ac:chgData name="신 현준" userId="2a61c25f-14a3-461d-afad-db9c681ac447" providerId="ADAL" clId="{F71CD89E-4606-3B4F-9141-D5ECCACE5716}" dt="2022-11-15T11:10:13.935" v="127" actId="1035"/>
          <ac:grpSpMkLst>
            <pc:docMk/>
            <pc:sldMk cId="0" sldId="291"/>
            <ac:grpSpMk id="682" creationId="{00000000-0000-0000-0000-000000000000}"/>
          </ac:grpSpMkLst>
        </pc:grpChg>
      </pc:sldChg>
      <pc:sldChg chg="addSp delSp modSp">
        <pc:chgData name="신 현준" userId="2a61c25f-14a3-461d-afad-db9c681ac447" providerId="ADAL" clId="{F71CD89E-4606-3B4F-9141-D5ECCACE5716}" dt="2022-11-15T09:55:48.716" v="4"/>
        <pc:sldMkLst>
          <pc:docMk/>
          <pc:sldMk cId="0" sldId="292"/>
        </pc:sldMkLst>
        <pc:spChg chg="add del mod">
          <ac:chgData name="신 현준" userId="2a61c25f-14a3-461d-afad-db9c681ac447" providerId="ADAL" clId="{F71CD89E-4606-3B4F-9141-D5ECCACE5716}" dt="2022-11-15T09:55:48.037" v="3"/>
          <ac:spMkLst>
            <pc:docMk/>
            <pc:sldMk cId="0" sldId="292"/>
            <ac:spMk id="2" creationId="{E59629CB-505A-8EF7-4F1D-F3395E77E1C1}"/>
          </ac:spMkLst>
        </pc:spChg>
        <pc:spChg chg="add del mod">
          <ac:chgData name="신 현준" userId="2a61c25f-14a3-461d-afad-db9c681ac447" providerId="ADAL" clId="{F71CD89E-4606-3B4F-9141-D5ECCACE5716}" dt="2022-11-15T09:55:48.716" v="4"/>
          <ac:spMkLst>
            <pc:docMk/>
            <pc:sldMk cId="0" sldId="292"/>
            <ac:spMk id="3" creationId="{CC1367D2-A7A1-A36E-31BD-E124A55A686B}"/>
          </ac:spMkLst>
        </pc:spChg>
        <pc:spChg chg="add del mod">
          <ac:chgData name="신 현준" userId="2a61c25f-14a3-461d-afad-db9c681ac447" providerId="ADAL" clId="{F71CD89E-4606-3B4F-9141-D5ECCACE5716}" dt="2022-11-15T09:55:48.716" v="4"/>
          <ac:spMkLst>
            <pc:docMk/>
            <pc:sldMk cId="0" sldId="292"/>
            <ac:spMk id="4" creationId="{167C0F8E-B935-3D14-434E-05B6868FC133}"/>
          </ac:spMkLst>
        </pc:spChg>
        <pc:spChg chg="add mod">
          <ac:chgData name="신 현준" userId="2a61c25f-14a3-461d-afad-db9c681ac447" providerId="ADAL" clId="{F71CD89E-4606-3B4F-9141-D5ECCACE5716}" dt="2022-11-15T09:55:48.716" v="4"/>
          <ac:spMkLst>
            <pc:docMk/>
            <pc:sldMk cId="0" sldId="292"/>
            <ac:spMk id="5" creationId="{7AA2AFBE-AB12-8AD7-3FA0-EF82D81F633E}"/>
          </ac:spMkLst>
        </pc:spChg>
        <pc:spChg chg="mod">
          <ac:chgData name="신 현준" userId="2a61c25f-14a3-461d-afad-db9c681ac447" providerId="ADAL" clId="{F71CD89E-4606-3B4F-9141-D5ECCACE5716}" dt="2022-11-15T09:55:48.716" v="4"/>
          <ac:spMkLst>
            <pc:docMk/>
            <pc:sldMk cId="0" sldId="292"/>
            <ac:spMk id="684" creationId="{00000000-0000-0000-0000-000000000000}"/>
          </ac:spMkLst>
        </pc:spChg>
        <pc:spChg chg="del mod">
          <ac:chgData name="신 현준" userId="2a61c25f-14a3-461d-afad-db9c681ac447" providerId="ADAL" clId="{F71CD89E-4606-3B4F-9141-D5ECCACE5716}" dt="2022-11-15T09:55:48.037" v="3"/>
          <ac:spMkLst>
            <pc:docMk/>
            <pc:sldMk cId="0" sldId="292"/>
            <ac:spMk id="685" creationId="{00000000-0000-0000-0000-000000000000}"/>
          </ac:spMkLst>
        </pc:spChg>
      </pc:sldChg>
      <pc:sldChg chg="addSp delSp modSp mod">
        <pc:chgData name="신 현준" userId="2a61c25f-14a3-461d-afad-db9c681ac447" providerId="ADAL" clId="{F71CD89E-4606-3B4F-9141-D5ECCACE5716}" dt="2022-11-15T11:10:28.736" v="131"/>
        <pc:sldMkLst>
          <pc:docMk/>
          <pc:sldMk cId="0" sldId="293"/>
        </pc:sldMkLst>
        <pc:spChg chg="add del mod">
          <ac:chgData name="신 현준" userId="2a61c25f-14a3-461d-afad-db9c681ac447" providerId="ADAL" clId="{F71CD89E-4606-3B4F-9141-D5ECCACE5716}" dt="2022-11-15T09:55:48.037" v="3"/>
          <ac:spMkLst>
            <pc:docMk/>
            <pc:sldMk cId="0" sldId="293"/>
            <ac:spMk id="2" creationId="{F4D306DD-34AC-FFB6-6032-8FA31C1BAE14}"/>
          </ac:spMkLst>
        </pc:spChg>
        <pc:spChg chg="add del mod">
          <ac:chgData name="신 현준" userId="2a61c25f-14a3-461d-afad-db9c681ac447" providerId="ADAL" clId="{F71CD89E-4606-3B4F-9141-D5ECCACE5716}" dt="2022-11-15T09:55:48.037" v="3"/>
          <ac:spMkLst>
            <pc:docMk/>
            <pc:sldMk cId="0" sldId="293"/>
            <ac:spMk id="3" creationId="{51CB43BE-002F-66DF-41CB-EF157B4D6FA6}"/>
          </ac:spMkLst>
        </pc:spChg>
        <pc:spChg chg="add del mod">
          <ac:chgData name="신 현준" userId="2a61c25f-14a3-461d-afad-db9c681ac447" providerId="ADAL" clId="{F71CD89E-4606-3B4F-9141-D5ECCACE5716}" dt="2022-11-15T09:55:48.716" v="4"/>
          <ac:spMkLst>
            <pc:docMk/>
            <pc:sldMk cId="0" sldId="293"/>
            <ac:spMk id="4" creationId="{04A43ABC-915F-A726-4DCF-A0A150B8029C}"/>
          </ac:spMkLst>
        </pc:spChg>
        <pc:spChg chg="add del mod">
          <ac:chgData name="신 현준" userId="2a61c25f-14a3-461d-afad-db9c681ac447" providerId="ADAL" clId="{F71CD89E-4606-3B4F-9141-D5ECCACE5716}" dt="2022-11-15T09:55:48.716" v="4"/>
          <ac:spMkLst>
            <pc:docMk/>
            <pc:sldMk cId="0" sldId="293"/>
            <ac:spMk id="5" creationId="{5F74D48C-3822-B533-497B-3E821A9982CB}"/>
          </ac:spMkLst>
        </pc:spChg>
        <pc:spChg chg="add del mod">
          <ac:chgData name="신 현준" userId="2a61c25f-14a3-461d-afad-db9c681ac447" providerId="ADAL" clId="{F71CD89E-4606-3B4F-9141-D5ECCACE5716}" dt="2022-11-15T11:10:27.699" v="130"/>
          <ac:spMkLst>
            <pc:docMk/>
            <pc:sldMk cId="0" sldId="293"/>
            <ac:spMk id="6" creationId="{C3C27200-DA6C-BC7E-74DC-4D4654F9BDE9}"/>
          </ac:spMkLst>
        </pc:spChg>
        <pc:spChg chg="add mod">
          <ac:chgData name="신 현준" userId="2a61c25f-14a3-461d-afad-db9c681ac447" providerId="ADAL" clId="{F71CD89E-4606-3B4F-9141-D5ECCACE5716}" dt="2022-11-15T11:10:28.736" v="131"/>
          <ac:spMkLst>
            <pc:docMk/>
            <pc:sldMk cId="0" sldId="293"/>
            <ac:spMk id="7" creationId="{4B810C27-99F2-BB11-4A0F-CAAB02604F6E}"/>
          </ac:spMkLst>
        </pc:spChg>
        <pc:spChg chg="mod">
          <ac:chgData name="신 현준" userId="2a61c25f-14a3-461d-afad-db9c681ac447" providerId="ADAL" clId="{F71CD89E-4606-3B4F-9141-D5ECCACE5716}" dt="2022-11-15T11:10:27.699" v="130"/>
          <ac:spMkLst>
            <pc:docMk/>
            <pc:sldMk cId="0" sldId="293"/>
            <ac:spMk id="687" creationId="{00000000-0000-0000-0000-000000000000}"/>
          </ac:spMkLst>
        </pc:spChg>
        <pc:spChg chg="del mod">
          <ac:chgData name="신 현준" userId="2a61c25f-14a3-461d-afad-db9c681ac447" providerId="ADAL" clId="{F71CD89E-4606-3B4F-9141-D5ECCACE5716}" dt="2022-11-15T11:10:27.699" v="130"/>
          <ac:spMkLst>
            <pc:docMk/>
            <pc:sldMk cId="0" sldId="293"/>
            <ac:spMk id="688" creationId="{00000000-0000-0000-0000-000000000000}"/>
          </ac:spMkLst>
        </pc:spChg>
      </pc:sldChg>
      <pc:sldChg chg="addSp delSp modSp">
        <pc:chgData name="신 현준" userId="2a61c25f-14a3-461d-afad-db9c681ac447" providerId="ADAL" clId="{F71CD89E-4606-3B4F-9141-D5ECCACE5716}" dt="2022-11-15T09:55:48.716" v="4"/>
        <pc:sldMkLst>
          <pc:docMk/>
          <pc:sldMk cId="0" sldId="294"/>
        </pc:sldMkLst>
        <pc:spChg chg="del mod">
          <ac:chgData name="신 현준" userId="2a61c25f-14a3-461d-afad-db9c681ac447" providerId="ADAL" clId="{F71CD89E-4606-3B4F-9141-D5ECCACE5716}" dt="2022-11-15T09:55:48.037" v="3"/>
          <ac:spMkLst>
            <pc:docMk/>
            <pc:sldMk cId="0" sldId="294"/>
            <ac:spMk id="2" creationId="{DD9681D2-951F-FA48-BC4A-40F46C28676A}"/>
          </ac:spMkLst>
        </pc:spChg>
        <pc:spChg chg="add del mod">
          <ac:chgData name="신 현준" userId="2a61c25f-14a3-461d-afad-db9c681ac447" providerId="ADAL" clId="{F71CD89E-4606-3B4F-9141-D5ECCACE5716}" dt="2022-11-15T09:55:48.037" v="3"/>
          <ac:spMkLst>
            <pc:docMk/>
            <pc:sldMk cId="0" sldId="294"/>
            <ac:spMk id="3" creationId="{ADD66CE9-39B3-8553-85B4-4C60BD0BF42D}"/>
          </ac:spMkLst>
        </pc:spChg>
        <pc:spChg chg="add del mod">
          <ac:chgData name="신 현준" userId="2a61c25f-14a3-461d-afad-db9c681ac447" providerId="ADAL" clId="{F71CD89E-4606-3B4F-9141-D5ECCACE5716}" dt="2022-11-15T09:55:48.716" v="4"/>
          <ac:spMkLst>
            <pc:docMk/>
            <pc:sldMk cId="0" sldId="294"/>
            <ac:spMk id="4" creationId="{B9DA745A-D357-26F8-F320-18C657A5854A}"/>
          </ac:spMkLst>
        </pc:spChg>
        <pc:spChg chg="add del mod">
          <ac:chgData name="신 현준" userId="2a61c25f-14a3-461d-afad-db9c681ac447" providerId="ADAL" clId="{F71CD89E-4606-3B4F-9141-D5ECCACE5716}" dt="2022-11-15T09:55:48.716" v="4"/>
          <ac:spMkLst>
            <pc:docMk/>
            <pc:sldMk cId="0" sldId="294"/>
            <ac:spMk id="5" creationId="{43674DDD-F5B3-90C8-E35E-8FDF110570E8}"/>
          </ac:spMkLst>
        </pc:spChg>
        <pc:spChg chg="add mod">
          <ac:chgData name="신 현준" userId="2a61c25f-14a3-461d-afad-db9c681ac447" providerId="ADAL" clId="{F71CD89E-4606-3B4F-9141-D5ECCACE5716}" dt="2022-11-15T09:55:48.716" v="4"/>
          <ac:spMkLst>
            <pc:docMk/>
            <pc:sldMk cId="0" sldId="294"/>
            <ac:spMk id="6" creationId="{F87CFBBA-D650-5672-94E5-318984C91D2A}"/>
          </ac:spMkLst>
        </pc:spChg>
        <pc:spChg chg="mod">
          <ac:chgData name="신 현준" userId="2a61c25f-14a3-461d-afad-db9c681ac447" providerId="ADAL" clId="{F71CD89E-4606-3B4F-9141-D5ECCACE5716}" dt="2022-11-15T09:55:48.716" v="4"/>
          <ac:spMkLst>
            <pc:docMk/>
            <pc:sldMk cId="0" sldId="294"/>
            <ac:spMk id="692" creationId="{00000000-0000-0000-0000-000000000000}"/>
          </ac:spMkLst>
        </pc:spChg>
      </pc:sldChg>
      <pc:sldChg chg="addSp delSp modSp mod">
        <pc:chgData name="신 현준" userId="2a61c25f-14a3-461d-afad-db9c681ac447" providerId="ADAL" clId="{F71CD89E-4606-3B4F-9141-D5ECCACE5716}" dt="2022-11-15T11:10:47.817" v="148" actId="1036"/>
        <pc:sldMkLst>
          <pc:docMk/>
          <pc:sldMk cId="0" sldId="295"/>
        </pc:sldMkLst>
        <pc:spChg chg="add del mod">
          <ac:chgData name="신 현준" userId="2a61c25f-14a3-461d-afad-db9c681ac447" providerId="ADAL" clId="{F71CD89E-4606-3B4F-9141-D5ECCACE5716}" dt="2022-11-15T09:55:48.037" v="3"/>
          <ac:spMkLst>
            <pc:docMk/>
            <pc:sldMk cId="0" sldId="295"/>
            <ac:spMk id="2" creationId="{BA15F21E-0EAF-902B-2D0B-2B20C237C7A7}"/>
          </ac:spMkLst>
        </pc:spChg>
        <pc:spChg chg="add del mod">
          <ac:chgData name="신 현준" userId="2a61c25f-14a3-461d-afad-db9c681ac447" providerId="ADAL" clId="{F71CD89E-4606-3B4F-9141-D5ECCACE5716}" dt="2022-11-15T09:55:48.037" v="3"/>
          <ac:spMkLst>
            <pc:docMk/>
            <pc:sldMk cId="0" sldId="295"/>
            <ac:spMk id="3" creationId="{732ED707-9EB3-62C0-AC42-15D954D33BA8}"/>
          </ac:spMkLst>
        </pc:spChg>
        <pc:spChg chg="add del mod">
          <ac:chgData name="신 현준" userId="2a61c25f-14a3-461d-afad-db9c681ac447" providerId="ADAL" clId="{F71CD89E-4606-3B4F-9141-D5ECCACE5716}" dt="2022-11-15T09:55:48.716" v="4"/>
          <ac:spMkLst>
            <pc:docMk/>
            <pc:sldMk cId="0" sldId="295"/>
            <ac:spMk id="4" creationId="{0F686526-F86D-734F-6F57-5F171898F876}"/>
          </ac:spMkLst>
        </pc:spChg>
        <pc:spChg chg="add del mod">
          <ac:chgData name="신 현준" userId="2a61c25f-14a3-461d-afad-db9c681ac447" providerId="ADAL" clId="{F71CD89E-4606-3B4F-9141-D5ECCACE5716}" dt="2022-11-15T09:55:48.716" v="4"/>
          <ac:spMkLst>
            <pc:docMk/>
            <pc:sldMk cId="0" sldId="295"/>
            <ac:spMk id="5" creationId="{A5854A5B-F9E4-701F-963F-72AB43402CD1}"/>
          </ac:spMkLst>
        </pc:spChg>
        <pc:spChg chg="mod">
          <ac:chgData name="신 현준" userId="2a61c25f-14a3-461d-afad-db9c681ac447" providerId="ADAL" clId="{F71CD89E-4606-3B4F-9141-D5ECCACE5716}" dt="2022-11-15T09:55:48.716" v="4"/>
          <ac:spMkLst>
            <pc:docMk/>
            <pc:sldMk cId="0" sldId="295"/>
            <ac:spMk id="732" creationId="{00000000-0000-0000-0000-000000000000}"/>
          </ac:spMkLst>
        </pc:spChg>
        <pc:spChg chg="mod">
          <ac:chgData name="신 현준" userId="2a61c25f-14a3-461d-afad-db9c681ac447" providerId="ADAL" clId="{F71CD89E-4606-3B4F-9141-D5ECCACE5716}" dt="2022-11-15T11:10:47.817" v="148" actId="1036"/>
          <ac:spMkLst>
            <pc:docMk/>
            <pc:sldMk cId="0" sldId="295"/>
            <ac:spMk id="734" creationId="{00000000-0000-0000-0000-000000000000}"/>
          </ac:spMkLst>
        </pc:spChg>
        <pc:spChg chg="mod">
          <ac:chgData name="신 현준" userId="2a61c25f-14a3-461d-afad-db9c681ac447" providerId="ADAL" clId="{F71CD89E-4606-3B4F-9141-D5ECCACE5716}" dt="2022-11-15T09:55:48.716" v="4"/>
          <ac:spMkLst>
            <pc:docMk/>
            <pc:sldMk cId="0" sldId="295"/>
            <ac:spMk id="739" creationId="{00000000-0000-0000-0000-000000000000}"/>
          </ac:spMkLst>
        </pc:spChg>
        <pc:grpChg chg="mod">
          <ac:chgData name="신 현준" userId="2a61c25f-14a3-461d-afad-db9c681ac447" providerId="ADAL" clId="{F71CD89E-4606-3B4F-9141-D5ECCACE5716}" dt="2022-11-15T11:10:47.817" v="148" actId="1036"/>
          <ac:grpSpMkLst>
            <pc:docMk/>
            <pc:sldMk cId="0" sldId="295"/>
            <ac:grpSpMk id="738" creationId="{00000000-0000-0000-0000-000000000000}"/>
          </ac:grpSpMkLst>
        </pc:grpChg>
        <pc:picChg chg="mod">
          <ac:chgData name="신 현준" userId="2a61c25f-14a3-461d-afad-db9c681ac447" providerId="ADAL" clId="{F71CD89E-4606-3B4F-9141-D5ECCACE5716}" dt="2022-11-15T11:10:47.817" v="148" actId="1036"/>
          <ac:picMkLst>
            <pc:docMk/>
            <pc:sldMk cId="0" sldId="295"/>
            <ac:picMk id="731" creationId="{00000000-0000-0000-0000-000000000000}"/>
          </ac:picMkLst>
        </pc:picChg>
        <pc:picChg chg="mod">
          <ac:chgData name="신 현준" userId="2a61c25f-14a3-461d-afad-db9c681ac447" providerId="ADAL" clId="{F71CD89E-4606-3B4F-9141-D5ECCACE5716}" dt="2022-11-15T11:10:47.817" v="148" actId="1036"/>
          <ac:picMkLst>
            <pc:docMk/>
            <pc:sldMk cId="0" sldId="295"/>
            <ac:picMk id="733" creationId="{00000000-0000-0000-0000-000000000000}"/>
          </ac:picMkLst>
        </pc:picChg>
        <pc:picChg chg="mod">
          <ac:chgData name="신 현준" userId="2a61c25f-14a3-461d-afad-db9c681ac447" providerId="ADAL" clId="{F71CD89E-4606-3B4F-9141-D5ECCACE5716}" dt="2022-11-15T11:10:47.817" v="148" actId="1036"/>
          <ac:picMkLst>
            <pc:docMk/>
            <pc:sldMk cId="0" sldId="295"/>
            <ac:picMk id="735" creationId="{00000000-0000-0000-0000-000000000000}"/>
          </ac:picMkLst>
        </pc:picChg>
      </pc:sldChg>
      <pc:sldChg chg="addSp delSp modSp">
        <pc:chgData name="신 현준" userId="2a61c25f-14a3-461d-afad-db9c681ac447" providerId="ADAL" clId="{F71CD89E-4606-3B4F-9141-D5ECCACE5716}" dt="2022-11-15T09:55:48.716" v="4"/>
        <pc:sldMkLst>
          <pc:docMk/>
          <pc:sldMk cId="0" sldId="296"/>
        </pc:sldMkLst>
        <pc:spChg chg="add del mod">
          <ac:chgData name="신 현준" userId="2a61c25f-14a3-461d-afad-db9c681ac447" providerId="ADAL" clId="{F71CD89E-4606-3B4F-9141-D5ECCACE5716}" dt="2022-11-15T09:55:48.037" v="3"/>
          <ac:spMkLst>
            <pc:docMk/>
            <pc:sldMk cId="0" sldId="296"/>
            <ac:spMk id="2" creationId="{EA54F029-C832-F170-39B5-67FF2FF56CC6}"/>
          </ac:spMkLst>
        </pc:spChg>
        <pc:spChg chg="add del mod">
          <ac:chgData name="신 현준" userId="2a61c25f-14a3-461d-afad-db9c681ac447" providerId="ADAL" clId="{F71CD89E-4606-3B4F-9141-D5ECCACE5716}" dt="2022-11-15T09:55:48.716" v="4"/>
          <ac:spMkLst>
            <pc:docMk/>
            <pc:sldMk cId="0" sldId="296"/>
            <ac:spMk id="3" creationId="{36D008D6-C79A-3D70-B2C3-488218D1B1E4}"/>
          </ac:spMkLst>
        </pc:spChg>
        <pc:spChg chg="add del mod">
          <ac:chgData name="신 현준" userId="2a61c25f-14a3-461d-afad-db9c681ac447" providerId="ADAL" clId="{F71CD89E-4606-3B4F-9141-D5ECCACE5716}" dt="2022-11-15T09:55:48.716" v="4"/>
          <ac:spMkLst>
            <pc:docMk/>
            <pc:sldMk cId="0" sldId="296"/>
            <ac:spMk id="4" creationId="{64ECB6DC-6A4D-69F2-B6F7-AEA944C8286A}"/>
          </ac:spMkLst>
        </pc:spChg>
        <pc:spChg chg="add mod">
          <ac:chgData name="신 현준" userId="2a61c25f-14a3-461d-afad-db9c681ac447" providerId="ADAL" clId="{F71CD89E-4606-3B4F-9141-D5ECCACE5716}" dt="2022-11-15T09:55:48.716" v="4"/>
          <ac:spMkLst>
            <pc:docMk/>
            <pc:sldMk cId="0" sldId="296"/>
            <ac:spMk id="5" creationId="{67038321-2C9F-1106-EC7D-75E315F7F276}"/>
          </ac:spMkLst>
        </pc:spChg>
        <pc:spChg chg="mod">
          <ac:chgData name="신 현준" userId="2a61c25f-14a3-461d-afad-db9c681ac447" providerId="ADAL" clId="{F71CD89E-4606-3B4F-9141-D5ECCACE5716}" dt="2022-11-15T09:55:48.716" v="4"/>
          <ac:spMkLst>
            <pc:docMk/>
            <pc:sldMk cId="0" sldId="296"/>
            <ac:spMk id="747" creationId="{00000000-0000-0000-0000-000000000000}"/>
          </ac:spMkLst>
        </pc:spChg>
      </pc:sldChg>
      <pc:sldChg chg="addSp delSp modSp">
        <pc:chgData name="신 현준" userId="2a61c25f-14a3-461d-afad-db9c681ac447" providerId="ADAL" clId="{F71CD89E-4606-3B4F-9141-D5ECCACE5716}" dt="2022-11-15T09:55:48.716" v="4"/>
        <pc:sldMkLst>
          <pc:docMk/>
          <pc:sldMk cId="0" sldId="297"/>
        </pc:sldMkLst>
        <pc:spChg chg="del mod">
          <ac:chgData name="신 현준" userId="2a61c25f-14a3-461d-afad-db9c681ac447" providerId="ADAL" clId="{F71CD89E-4606-3B4F-9141-D5ECCACE5716}" dt="2022-11-15T09:55:48.037" v="3"/>
          <ac:spMkLst>
            <pc:docMk/>
            <pc:sldMk cId="0" sldId="297"/>
            <ac:spMk id="2" creationId="{9F538EB6-132C-BC40-BD32-DB049711130C}"/>
          </ac:spMkLst>
        </pc:spChg>
        <pc:spChg chg="add del mod">
          <ac:chgData name="신 현준" userId="2a61c25f-14a3-461d-afad-db9c681ac447" providerId="ADAL" clId="{F71CD89E-4606-3B4F-9141-D5ECCACE5716}" dt="2022-11-15T09:55:48.037" v="3"/>
          <ac:spMkLst>
            <pc:docMk/>
            <pc:sldMk cId="0" sldId="297"/>
            <ac:spMk id="3" creationId="{678EC484-6AD1-8832-74CB-464E7EC49884}"/>
          </ac:spMkLst>
        </pc:spChg>
        <pc:spChg chg="add del mod">
          <ac:chgData name="신 현준" userId="2a61c25f-14a3-461d-afad-db9c681ac447" providerId="ADAL" clId="{F71CD89E-4606-3B4F-9141-D5ECCACE5716}" dt="2022-11-15T09:55:48.716" v="4"/>
          <ac:spMkLst>
            <pc:docMk/>
            <pc:sldMk cId="0" sldId="297"/>
            <ac:spMk id="4" creationId="{C1614C04-CCD6-1FFB-CB9B-D9699A78F71F}"/>
          </ac:spMkLst>
        </pc:spChg>
        <pc:spChg chg="add del mod">
          <ac:chgData name="신 현준" userId="2a61c25f-14a3-461d-afad-db9c681ac447" providerId="ADAL" clId="{F71CD89E-4606-3B4F-9141-D5ECCACE5716}" dt="2022-11-15T09:55:48.716" v="4"/>
          <ac:spMkLst>
            <pc:docMk/>
            <pc:sldMk cId="0" sldId="297"/>
            <ac:spMk id="5" creationId="{3D56B78D-E53E-336C-53A8-550A3A261582}"/>
          </ac:spMkLst>
        </pc:spChg>
        <pc:spChg chg="add mod">
          <ac:chgData name="신 현준" userId="2a61c25f-14a3-461d-afad-db9c681ac447" providerId="ADAL" clId="{F71CD89E-4606-3B4F-9141-D5ECCACE5716}" dt="2022-11-15T09:55:48.716" v="4"/>
          <ac:spMkLst>
            <pc:docMk/>
            <pc:sldMk cId="0" sldId="297"/>
            <ac:spMk id="6" creationId="{66DCD091-1C88-3DF1-D6B3-4F385882EA1A}"/>
          </ac:spMkLst>
        </pc:spChg>
        <pc:spChg chg="mod">
          <ac:chgData name="신 현준" userId="2a61c25f-14a3-461d-afad-db9c681ac447" providerId="ADAL" clId="{F71CD89E-4606-3B4F-9141-D5ECCACE5716}" dt="2022-11-15T09:55:48.716" v="4"/>
          <ac:spMkLst>
            <pc:docMk/>
            <pc:sldMk cId="0" sldId="297"/>
            <ac:spMk id="770" creationId="{00000000-0000-0000-0000-000000000000}"/>
          </ac:spMkLst>
        </pc:spChg>
      </pc:sldChg>
      <pc:sldChg chg="addSp delSp modSp mod">
        <pc:chgData name="신 현준" userId="2a61c25f-14a3-461d-afad-db9c681ac447" providerId="ADAL" clId="{F71CD89E-4606-3B4F-9141-D5ECCACE5716}" dt="2022-11-15T11:11:06.396" v="151"/>
        <pc:sldMkLst>
          <pc:docMk/>
          <pc:sldMk cId="0" sldId="298"/>
        </pc:sldMkLst>
        <pc:spChg chg="add del mod">
          <ac:chgData name="신 현준" userId="2a61c25f-14a3-461d-afad-db9c681ac447" providerId="ADAL" clId="{F71CD89E-4606-3B4F-9141-D5ECCACE5716}" dt="2022-11-15T09:55:48.037" v="3"/>
          <ac:spMkLst>
            <pc:docMk/>
            <pc:sldMk cId="0" sldId="298"/>
            <ac:spMk id="2" creationId="{B4639579-113A-62A6-1C9D-02A6905A9277}"/>
          </ac:spMkLst>
        </pc:spChg>
        <pc:spChg chg="add del mod">
          <ac:chgData name="신 현준" userId="2a61c25f-14a3-461d-afad-db9c681ac447" providerId="ADAL" clId="{F71CD89E-4606-3B4F-9141-D5ECCACE5716}" dt="2022-11-15T09:55:48.037" v="3"/>
          <ac:spMkLst>
            <pc:docMk/>
            <pc:sldMk cId="0" sldId="298"/>
            <ac:spMk id="3" creationId="{644FA178-ADF0-5110-5816-83E65E06866A}"/>
          </ac:spMkLst>
        </pc:spChg>
        <pc:spChg chg="add del mod">
          <ac:chgData name="신 현준" userId="2a61c25f-14a3-461d-afad-db9c681ac447" providerId="ADAL" clId="{F71CD89E-4606-3B4F-9141-D5ECCACE5716}" dt="2022-11-15T09:55:48.716" v="4"/>
          <ac:spMkLst>
            <pc:docMk/>
            <pc:sldMk cId="0" sldId="298"/>
            <ac:spMk id="4" creationId="{C6896548-AFA1-7B87-544A-186BFBF0E656}"/>
          </ac:spMkLst>
        </pc:spChg>
        <pc:spChg chg="add del mod">
          <ac:chgData name="신 현준" userId="2a61c25f-14a3-461d-afad-db9c681ac447" providerId="ADAL" clId="{F71CD89E-4606-3B4F-9141-D5ECCACE5716}" dt="2022-11-15T09:55:48.716" v="4"/>
          <ac:spMkLst>
            <pc:docMk/>
            <pc:sldMk cId="0" sldId="298"/>
            <ac:spMk id="5" creationId="{D2571656-1C00-92E6-D560-802D837793A5}"/>
          </ac:spMkLst>
        </pc:spChg>
        <pc:spChg chg="add del mod">
          <ac:chgData name="신 현준" userId="2a61c25f-14a3-461d-afad-db9c681ac447" providerId="ADAL" clId="{F71CD89E-4606-3B4F-9141-D5ECCACE5716}" dt="2022-11-15T11:11:05.497" v="150"/>
          <ac:spMkLst>
            <pc:docMk/>
            <pc:sldMk cId="0" sldId="298"/>
            <ac:spMk id="6" creationId="{A0DA6754-06EC-CB8F-2DFB-2C0702DB5E5A}"/>
          </ac:spMkLst>
        </pc:spChg>
        <pc:spChg chg="add mod">
          <ac:chgData name="신 현준" userId="2a61c25f-14a3-461d-afad-db9c681ac447" providerId="ADAL" clId="{F71CD89E-4606-3B4F-9141-D5ECCACE5716}" dt="2022-11-15T11:11:06.396" v="151"/>
          <ac:spMkLst>
            <pc:docMk/>
            <pc:sldMk cId="0" sldId="298"/>
            <ac:spMk id="7" creationId="{C2BC6BFE-1765-8412-E0E0-C3E9C3A62C05}"/>
          </ac:spMkLst>
        </pc:spChg>
        <pc:spChg chg="mod">
          <ac:chgData name="신 현준" userId="2a61c25f-14a3-461d-afad-db9c681ac447" providerId="ADAL" clId="{F71CD89E-4606-3B4F-9141-D5ECCACE5716}" dt="2022-11-15T11:11:05.497" v="150"/>
          <ac:spMkLst>
            <pc:docMk/>
            <pc:sldMk cId="0" sldId="298"/>
            <ac:spMk id="772" creationId="{00000000-0000-0000-0000-000000000000}"/>
          </ac:spMkLst>
        </pc:spChg>
        <pc:spChg chg="del mod">
          <ac:chgData name="신 현준" userId="2a61c25f-14a3-461d-afad-db9c681ac447" providerId="ADAL" clId="{F71CD89E-4606-3B4F-9141-D5ECCACE5716}" dt="2022-11-15T11:11:05.497" v="150"/>
          <ac:spMkLst>
            <pc:docMk/>
            <pc:sldMk cId="0" sldId="298"/>
            <ac:spMk id="773" creationId="{00000000-0000-0000-0000-000000000000}"/>
          </ac:spMkLst>
        </pc:spChg>
      </pc:sldChg>
      <pc:sldChg chg="addSp delSp modSp">
        <pc:chgData name="신 현준" userId="2a61c25f-14a3-461d-afad-db9c681ac447" providerId="ADAL" clId="{F71CD89E-4606-3B4F-9141-D5ECCACE5716}" dt="2022-11-15T09:55:48.716" v="4"/>
        <pc:sldMkLst>
          <pc:docMk/>
          <pc:sldMk cId="0" sldId="299"/>
        </pc:sldMkLst>
        <pc:spChg chg="add del mod">
          <ac:chgData name="신 현준" userId="2a61c25f-14a3-461d-afad-db9c681ac447" providerId="ADAL" clId="{F71CD89E-4606-3B4F-9141-D5ECCACE5716}" dt="2022-11-15T09:55:48.037" v="3"/>
          <ac:spMkLst>
            <pc:docMk/>
            <pc:sldMk cId="0" sldId="299"/>
            <ac:spMk id="2" creationId="{F8E3D727-155E-2448-0EC3-52682AEF7A02}"/>
          </ac:spMkLst>
        </pc:spChg>
        <pc:spChg chg="add del mod">
          <ac:chgData name="신 현준" userId="2a61c25f-14a3-461d-afad-db9c681ac447" providerId="ADAL" clId="{F71CD89E-4606-3B4F-9141-D5ECCACE5716}" dt="2022-11-15T09:55:48.037" v="3"/>
          <ac:spMkLst>
            <pc:docMk/>
            <pc:sldMk cId="0" sldId="299"/>
            <ac:spMk id="3" creationId="{6F371F40-243C-4A55-CB91-9D679707DC90}"/>
          </ac:spMkLst>
        </pc:spChg>
        <pc:spChg chg="add del mod">
          <ac:chgData name="신 현준" userId="2a61c25f-14a3-461d-afad-db9c681ac447" providerId="ADAL" clId="{F71CD89E-4606-3B4F-9141-D5ECCACE5716}" dt="2022-11-15T09:55:48.716" v="4"/>
          <ac:spMkLst>
            <pc:docMk/>
            <pc:sldMk cId="0" sldId="299"/>
            <ac:spMk id="4" creationId="{1C468093-B98C-2D4D-CACD-71B15EA7E6D6}"/>
          </ac:spMkLst>
        </pc:spChg>
        <pc:spChg chg="add del mod">
          <ac:chgData name="신 현준" userId="2a61c25f-14a3-461d-afad-db9c681ac447" providerId="ADAL" clId="{F71CD89E-4606-3B4F-9141-D5ECCACE5716}" dt="2022-11-15T09:55:48.716" v="4"/>
          <ac:spMkLst>
            <pc:docMk/>
            <pc:sldMk cId="0" sldId="299"/>
            <ac:spMk id="5" creationId="{2B4AD58D-0B37-4202-3B74-9CA5377BB0D0}"/>
          </ac:spMkLst>
        </pc:spChg>
        <pc:spChg chg="mod">
          <ac:chgData name="신 현준" userId="2a61c25f-14a3-461d-afad-db9c681ac447" providerId="ADAL" clId="{F71CD89E-4606-3B4F-9141-D5ECCACE5716}" dt="2022-11-15T09:55:48.716" v="4"/>
          <ac:spMkLst>
            <pc:docMk/>
            <pc:sldMk cId="0" sldId="299"/>
            <ac:spMk id="780" creationId="{00000000-0000-0000-0000-000000000000}"/>
          </ac:spMkLst>
        </pc:spChg>
        <pc:spChg chg="mod">
          <ac:chgData name="신 현준" userId="2a61c25f-14a3-461d-afad-db9c681ac447" providerId="ADAL" clId="{F71CD89E-4606-3B4F-9141-D5ECCACE5716}" dt="2022-11-15T09:55:48.716" v="4"/>
          <ac:spMkLst>
            <pc:docMk/>
            <pc:sldMk cId="0" sldId="299"/>
            <ac:spMk id="781" creationId="{00000000-0000-0000-0000-000000000000}"/>
          </ac:spMkLst>
        </pc:spChg>
      </pc:sldChg>
      <pc:sldChg chg="addSp delSp modSp mod">
        <pc:chgData name="신 현준" userId="2a61c25f-14a3-461d-afad-db9c681ac447" providerId="ADAL" clId="{F71CD89E-4606-3B4F-9141-D5ECCACE5716}" dt="2022-11-15T11:11:21.096" v="154"/>
        <pc:sldMkLst>
          <pc:docMk/>
          <pc:sldMk cId="0" sldId="300"/>
        </pc:sldMkLst>
        <pc:spChg chg="add del mod">
          <ac:chgData name="신 현준" userId="2a61c25f-14a3-461d-afad-db9c681ac447" providerId="ADAL" clId="{F71CD89E-4606-3B4F-9141-D5ECCACE5716}" dt="2022-11-15T09:55:48.037" v="3"/>
          <ac:spMkLst>
            <pc:docMk/>
            <pc:sldMk cId="0" sldId="300"/>
            <ac:spMk id="2" creationId="{528D0E58-E29B-F20B-E533-22D34B1DFAFF}"/>
          </ac:spMkLst>
        </pc:spChg>
        <pc:spChg chg="add del mod">
          <ac:chgData name="신 현준" userId="2a61c25f-14a3-461d-afad-db9c681ac447" providerId="ADAL" clId="{F71CD89E-4606-3B4F-9141-D5ECCACE5716}" dt="2022-11-15T09:55:48.037" v="3"/>
          <ac:spMkLst>
            <pc:docMk/>
            <pc:sldMk cId="0" sldId="300"/>
            <ac:spMk id="3" creationId="{C0AF2E86-2928-8589-2411-6029FF2B1411}"/>
          </ac:spMkLst>
        </pc:spChg>
        <pc:spChg chg="add del mod">
          <ac:chgData name="신 현준" userId="2a61c25f-14a3-461d-afad-db9c681ac447" providerId="ADAL" clId="{F71CD89E-4606-3B4F-9141-D5ECCACE5716}" dt="2022-11-15T09:55:48.716" v="4"/>
          <ac:spMkLst>
            <pc:docMk/>
            <pc:sldMk cId="0" sldId="300"/>
            <ac:spMk id="4" creationId="{B2B9D909-415E-F813-D787-83A5EA5330C7}"/>
          </ac:spMkLst>
        </pc:spChg>
        <pc:spChg chg="add del mod">
          <ac:chgData name="신 현준" userId="2a61c25f-14a3-461d-afad-db9c681ac447" providerId="ADAL" clId="{F71CD89E-4606-3B4F-9141-D5ECCACE5716}" dt="2022-11-15T09:55:48.716" v="4"/>
          <ac:spMkLst>
            <pc:docMk/>
            <pc:sldMk cId="0" sldId="300"/>
            <ac:spMk id="5" creationId="{2901BFD1-71EE-F008-43DE-C5C1C467AF03}"/>
          </ac:spMkLst>
        </pc:spChg>
        <pc:spChg chg="add del mod">
          <ac:chgData name="신 현준" userId="2a61c25f-14a3-461d-afad-db9c681ac447" providerId="ADAL" clId="{F71CD89E-4606-3B4F-9141-D5ECCACE5716}" dt="2022-11-15T11:11:19.944" v="153"/>
          <ac:spMkLst>
            <pc:docMk/>
            <pc:sldMk cId="0" sldId="300"/>
            <ac:spMk id="6" creationId="{8E06ED6C-0485-EBC3-3244-838F7FDAFC52}"/>
          </ac:spMkLst>
        </pc:spChg>
        <pc:spChg chg="add mod">
          <ac:chgData name="신 현준" userId="2a61c25f-14a3-461d-afad-db9c681ac447" providerId="ADAL" clId="{F71CD89E-4606-3B4F-9141-D5ECCACE5716}" dt="2022-11-15T11:11:21.096" v="154"/>
          <ac:spMkLst>
            <pc:docMk/>
            <pc:sldMk cId="0" sldId="300"/>
            <ac:spMk id="7" creationId="{7284BEB9-31E2-8872-B5BC-0C5795641D32}"/>
          </ac:spMkLst>
        </pc:spChg>
        <pc:spChg chg="mod">
          <ac:chgData name="신 현준" userId="2a61c25f-14a3-461d-afad-db9c681ac447" providerId="ADAL" clId="{F71CD89E-4606-3B4F-9141-D5ECCACE5716}" dt="2022-11-15T11:11:19.944" v="153"/>
          <ac:spMkLst>
            <pc:docMk/>
            <pc:sldMk cId="0" sldId="300"/>
            <ac:spMk id="783" creationId="{00000000-0000-0000-0000-000000000000}"/>
          </ac:spMkLst>
        </pc:spChg>
        <pc:spChg chg="del mod">
          <ac:chgData name="신 현준" userId="2a61c25f-14a3-461d-afad-db9c681ac447" providerId="ADAL" clId="{F71CD89E-4606-3B4F-9141-D5ECCACE5716}" dt="2022-11-15T11:11:19.944" v="153"/>
          <ac:spMkLst>
            <pc:docMk/>
            <pc:sldMk cId="0" sldId="300"/>
            <ac:spMk id="787" creationId="{00000000-0000-0000-0000-000000000000}"/>
          </ac:spMkLst>
        </pc:spChg>
      </pc:sldChg>
      <pc:sldChg chg="addSp delSp modSp mod">
        <pc:chgData name="신 현준" userId="2a61c25f-14a3-461d-afad-db9c681ac447" providerId="ADAL" clId="{F71CD89E-4606-3B4F-9141-D5ECCACE5716}" dt="2022-11-15T11:11:26.634" v="157"/>
        <pc:sldMkLst>
          <pc:docMk/>
          <pc:sldMk cId="0" sldId="301"/>
        </pc:sldMkLst>
        <pc:spChg chg="add del mod">
          <ac:chgData name="신 현준" userId="2a61c25f-14a3-461d-afad-db9c681ac447" providerId="ADAL" clId="{F71CD89E-4606-3B4F-9141-D5ECCACE5716}" dt="2022-11-15T09:55:48.037" v="3"/>
          <ac:spMkLst>
            <pc:docMk/>
            <pc:sldMk cId="0" sldId="301"/>
            <ac:spMk id="2" creationId="{71A11C90-D4A3-3662-F3AB-EDEA3D924AF8}"/>
          </ac:spMkLst>
        </pc:spChg>
        <pc:spChg chg="add del mod">
          <ac:chgData name="신 현준" userId="2a61c25f-14a3-461d-afad-db9c681ac447" providerId="ADAL" clId="{F71CD89E-4606-3B4F-9141-D5ECCACE5716}" dt="2022-11-15T09:55:48.037" v="3"/>
          <ac:spMkLst>
            <pc:docMk/>
            <pc:sldMk cId="0" sldId="301"/>
            <ac:spMk id="3" creationId="{E5F55EAA-04F8-2926-B4F1-D617597062AB}"/>
          </ac:spMkLst>
        </pc:spChg>
        <pc:spChg chg="add del mod">
          <ac:chgData name="신 현준" userId="2a61c25f-14a3-461d-afad-db9c681ac447" providerId="ADAL" clId="{F71CD89E-4606-3B4F-9141-D5ECCACE5716}" dt="2022-11-15T09:55:48.716" v="4"/>
          <ac:spMkLst>
            <pc:docMk/>
            <pc:sldMk cId="0" sldId="301"/>
            <ac:spMk id="4" creationId="{718EE1AF-96FB-78A9-10DE-D3D55ED586F5}"/>
          </ac:spMkLst>
        </pc:spChg>
        <pc:spChg chg="add del mod">
          <ac:chgData name="신 현준" userId="2a61c25f-14a3-461d-afad-db9c681ac447" providerId="ADAL" clId="{F71CD89E-4606-3B4F-9141-D5ECCACE5716}" dt="2022-11-15T09:55:48.716" v="4"/>
          <ac:spMkLst>
            <pc:docMk/>
            <pc:sldMk cId="0" sldId="301"/>
            <ac:spMk id="5" creationId="{D7F3590C-797B-A2C5-9A08-76AAC9ED9D9E}"/>
          </ac:spMkLst>
        </pc:spChg>
        <pc:spChg chg="add del mod">
          <ac:chgData name="신 현준" userId="2a61c25f-14a3-461d-afad-db9c681ac447" providerId="ADAL" clId="{F71CD89E-4606-3B4F-9141-D5ECCACE5716}" dt="2022-11-15T11:11:25.681" v="156"/>
          <ac:spMkLst>
            <pc:docMk/>
            <pc:sldMk cId="0" sldId="301"/>
            <ac:spMk id="6" creationId="{AD599877-EAE8-40C5-51CE-B966B941895D}"/>
          </ac:spMkLst>
        </pc:spChg>
        <pc:spChg chg="add mod">
          <ac:chgData name="신 현준" userId="2a61c25f-14a3-461d-afad-db9c681ac447" providerId="ADAL" clId="{F71CD89E-4606-3B4F-9141-D5ECCACE5716}" dt="2022-11-15T11:11:26.634" v="157"/>
          <ac:spMkLst>
            <pc:docMk/>
            <pc:sldMk cId="0" sldId="301"/>
            <ac:spMk id="7" creationId="{7CA274FE-0752-C1F7-997A-CDE62A99AAB6}"/>
          </ac:spMkLst>
        </pc:spChg>
        <pc:spChg chg="mod">
          <ac:chgData name="신 현준" userId="2a61c25f-14a3-461d-afad-db9c681ac447" providerId="ADAL" clId="{F71CD89E-4606-3B4F-9141-D5ECCACE5716}" dt="2022-11-15T11:11:25.681" v="156"/>
          <ac:spMkLst>
            <pc:docMk/>
            <pc:sldMk cId="0" sldId="301"/>
            <ac:spMk id="789" creationId="{00000000-0000-0000-0000-000000000000}"/>
          </ac:spMkLst>
        </pc:spChg>
        <pc:spChg chg="del mod">
          <ac:chgData name="신 현준" userId="2a61c25f-14a3-461d-afad-db9c681ac447" providerId="ADAL" clId="{F71CD89E-4606-3B4F-9141-D5ECCACE5716}" dt="2022-11-15T11:11:25.681" v="156"/>
          <ac:spMkLst>
            <pc:docMk/>
            <pc:sldMk cId="0" sldId="301"/>
            <ac:spMk id="790" creationId="{00000000-0000-0000-0000-000000000000}"/>
          </ac:spMkLst>
        </pc:spChg>
      </pc:sldChg>
      <pc:sldChg chg="addSp delSp modSp mod">
        <pc:chgData name="신 현준" userId="2a61c25f-14a3-461d-afad-db9c681ac447" providerId="ADAL" clId="{F71CD89E-4606-3B4F-9141-D5ECCACE5716}" dt="2022-11-15T11:11:35.774" v="173" actId="1036"/>
        <pc:sldMkLst>
          <pc:docMk/>
          <pc:sldMk cId="0" sldId="302"/>
        </pc:sldMkLst>
        <pc:spChg chg="del mod">
          <ac:chgData name="신 현준" userId="2a61c25f-14a3-461d-afad-db9c681ac447" providerId="ADAL" clId="{F71CD89E-4606-3B4F-9141-D5ECCACE5716}" dt="2022-11-15T09:55:48.037" v="3"/>
          <ac:spMkLst>
            <pc:docMk/>
            <pc:sldMk cId="0" sldId="302"/>
            <ac:spMk id="2" creationId="{757D1AF2-C3D0-314B-92CC-08686892BDBE}"/>
          </ac:spMkLst>
        </pc:spChg>
        <pc:spChg chg="add del mod">
          <ac:chgData name="신 현준" userId="2a61c25f-14a3-461d-afad-db9c681ac447" providerId="ADAL" clId="{F71CD89E-4606-3B4F-9141-D5ECCACE5716}" dt="2022-11-15T09:55:48.037" v="3"/>
          <ac:spMkLst>
            <pc:docMk/>
            <pc:sldMk cId="0" sldId="302"/>
            <ac:spMk id="3" creationId="{52F93729-636F-327F-00D1-DFD54DBC29FE}"/>
          </ac:spMkLst>
        </pc:spChg>
        <pc:spChg chg="add del mod">
          <ac:chgData name="신 현준" userId="2a61c25f-14a3-461d-afad-db9c681ac447" providerId="ADAL" clId="{F71CD89E-4606-3B4F-9141-D5ECCACE5716}" dt="2022-11-15T09:55:48.716" v="4"/>
          <ac:spMkLst>
            <pc:docMk/>
            <pc:sldMk cId="0" sldId="302"/>
            <ac:spMk id="4" creationId="{4F58D2AF-D425-FABC-D64B-19A6A24B8647}"/>
          </ac:spMkLst>
        </pc:spChg>
        <pc:spChg chg="add del mod">
          <ac:chgData name="신 현준" userId="2a61c25f-14a3-461d-afad-db9c681ac447" providerId="ADAL" clId="{F71CD89E-4606-3B4F-9141-D5ECCACE5716}" dt="2022-11-15T09:55:48.716" v="4"/>
          <ac:spMkLst>
            <pc:docMk/>
            <pc:sldMk cId="0" sldId="302"/>
            <ac:spMk id="5" creationId="{0B1F119C-4A0B-7437-4173-0557657CBEB6}"/>
          </ac:spMkLst>
        </pc:spChg>
        <pc:spChg chg="add mod">
          <ac:chgData name="신 현준" userId="2a61c25f-14a3-461d-afad-db9c681ac447" providerId="ADAL" clId="{F71CD89E-4606-3B4F-9141-D5ECCACE5716}" dt="2022-11-15T09:55:48.716" v="4"/>
          <ac:spMkLst>
            <pc:docMk/>
            <pc:sldMk cId="0" sldId="302"/>
            <ac:spMk id="6" creationId="{C1AD5DA0-47C8-48D9-DE49-60D445C2B362}"/>
          </ac:spMkLst>
        </pc:spChg>
        <pc:spChg chg="mod">
          <ac:chgData name="신 현준" userId="2a61c25f-14a3-461d-afad-db9c681ac447" providerId="ADAL" clId="{F71CD89E-4606-3B4F-9141-D5ECCACE5716}" dt="2022-11-15T09:55:48.716" v="4"/>
          <ac:spMkLst>
            <pc:docMk/>
            <pc:sldMk cId="0" sldId="302"/>
            <ac:spMk id="792" creationId="{00000000-0000-0000-0000-000000000000}"/>
          </ac:spMkLst>
        </pc:spChg>
        <pc:picChg chg="mod">
          <ac:chgData name="신 현준" userId="2a61c25f-14a3-461d-afad-db9c681ac447" providerId="ADAL" clId="{F71CD89E-4606-3B4F-9141-D5ECCACE5716}" dt="2022-11-15T11:11:35.774" v="173" actId="1036"/>
          <ac:picMkLst>
            <pc:docMk/>
            <pc:sldMk cId="0" sldId="302"/>
            <ac:picMk id="793" creationId="{00000000-0000-0000-0000-000000000000}"/>
          </ac:picMkLst>
        </pc:picChg>
      </pc:sldChg>
      <pc:sldChg chg="addSp delSp modSp">
        <pc:chgData name="신 현준" userId="2a61c25f-14a3-461d-afad-db9c681ac447" providerId="ADAL" clId="{F71CD89E-4606-3B4F-9141-D5ECCACE5716}" dt="2022-11-15T09:55:48.716" v="4"/>
        <pc:sldMkLst>
          <pc:docMk/>
          <pc:sldMk cId="0" sldId="303"/>
        </pc:sldMkLst>
        <pc:spChg chg="del mod">
          <ac:chgData name="신 현준" userId="2a61c25f-14a3-461d-afad-db9c681ac447" providerId="ADAL" clId="{F71CD89E-4606-3B4F-9141-D5ECCACE5716}" dt="2022-11-15T09:55:48.037" v="3"/>
          <ac:spMkLst>
            <pc:docMk/>
            <pc:sldMk cId="0" sldId="303"/>
            <ac:spMk id="2" creationId="{CFAF81D7-BF06-E944-8C0F-57DA3A3EBE01}"/>
          </ac:spMkLst>
        </pc:spChg>
        <pc:spChg chg="add del mod">
          <ac:chgData name="신 현준" userId="2a61c25f-14a3-461d-afad-db9c681ac447" providerId="ADAL" clId="{F71CD89E-4606-3B4F-9141-D5ECCACE5716}" dt="2022-11-15T09:55:48.037" v="3"/>
          <ac:spMkLst>
            <pc:docMk/>
            <pc:sldMk cId="0" sldId="303"/>
            <ac:spMk id="3" creationId="{CBBD3740-F172-885F-00F9-9E2E27C05CD1}"/>
          </ac:spMkLst>
        </pc:spChg>
        <pc:spChg chg="add del mod">
          <ac:chgData name="신 현준" userId="2a61c25f-14a3-461d-afad-db9c681ac447" providerId="ADAL" clId="{F71CD89E-4606-3B4F-9141-D5ECCACE5716}" dt="2022-11-15T09:55:48.716" v="4"/>
          <ac:spMkLst>
            <pc:docMk/>
            <pc:sldMk cId="0" sldId="303"/>
            <ac:spMk id="4" creationId="{AFEE1D32-DEF6-013F-9DA6-18A18F1D1A72}"/>
          </ac:spMkLst>
        </pc:spChg>
        <pc:spChg chg="add del mod">
          <ac:chgData name="신 현준" userId="2a61c25f-14a3-461d-afad-db9c681ac447" providerId="ADAL" clId="{F71CD89E-4606-3B4F-9141-D5ECCACE5716}" dt="2022-11-15T09:55:48.716" v="4"/>
          <ac:spMkLst>
            <pc:docMk/>
            <pc:sldMk cId="0" sldId="303"/>
            <ac:spMk id="5" creationId="{FF773295-3F1F-F4C9-8987-76FA7BF95473}"/>
          </ac:spMkLst>
        </pc:spChg>
        <pc:spChg chg="add mod">
          <ac:chgData name="신 현준" userId="2a61c25f-14a3-461d-afad-db9c681ac447" providerId="ADAL" clId="{F71CD89E-4606-3B4F-9141-D5ECCACE5716}" dt="2022-11-15T09:55:48.716" v="4"/>
          <ac:spMkLst>
            <pc:docMk/>
            <pc:sldMk cId="0" sldId="303"/>
            <ac:spMk id="6" creationId="{C3B66F9E-128B-F4CD-F8DC-5E8EC0EF2682}"/>
          </ac:spMkLst>
        </pc:spChg>
        <pc:spChg chg="mod">
          <ac:chgData name="신 현준" userId="2a61c25f-14a3-461d-afad-db9c681ac447" providerId="ADAL" clId="{F71CD89E-4606-3B4F-9141-D5ECCACE5716}" dt="2022-11-15T09:55:48.716" v="4"/>
          <ac:spMkLst>
            <pc:docMk/>
            <pc:sldMk cId="0" sldId="303"/>
            <ac:spMk id="795" creationId="{00000000-0000-0000-0000-000000000000}"/>
          </ac:spMkLst>
        </pc:spChg>
      </pc:sldChg>
      <pc:sldChg chg="addSp delSp modSp">
        <pc:chgData name="신 현준" userId="2a61c25f-14a3-461d-afad-db9c681ac447" providerId="ADAL" clId="{F71CD89E-4606-3B4F-9141-D5ECCACE5716}" dt="2022-11-15T09:55:48.716" v="4"/>
        <pc:sldMkLst>
          <pc:docMk/>
          <pc:sldMk cId="0" sldId="304"/>
        </pc:sldMkLst>
        <pc:spChg chg="del mod">
          <ac:chgData name="신 현준" userId="2a61c25f-14a3-461d-afad-db9c681ac447" providerId="ADAL" clId="{F71CD89E-4606-3B4F-9141-D5ECCACE5716}" dt="2022-11-15T09:55:48.037" v="3"/>
          <ac:spMkLst>
            <pc:docMk/>
            <pc:sldMk cId="0" sldId="304"/>
            <ac:spMk id="2" creationId="{1B2AB222-4E97-244D-9605-C36EF4D8A432}"/>
          </ac:spMkLst>
        </pc:spChg>
        <pc:spChg chg="add del mod">
          <ac:chgData name="신 현준" userId="2a61c25f-14a3-461d-afad-db9c681ac447" providerId="ADAL" clId="{F71CD89E-4606-3B4F-9141-D5ECCACE5716}" dt="2022-11-15T09:55:48.037" v="3"/>
          <ac:spMkLst>
            <pc:docMk/>
            <pc:sldMk cId="0" sldId="304"/>
            <ac:spMk id="3" creationId="{15EAC58C-9C17-1B51-155B-49F73241DF7D}"/>
          </ac:spMkLst>
        </pc:spChg>
        <pc:spChg chg="add del mod">
          <ac:chgData name="신 현준" userId="2a61c25f-14a3-461d-afad-db9c681ac447" providerId="ADAL" clId="{F71CD89E-4606-3B4F-9141-D5ECCACE5716}" dt="2022-11-15T09:55:48.716" v="4"/>
          <ac:spMkLst>
            <pc:docMk/>
            <pc:sldMk cId="0" sldId="304"/>
            <ac:spMk id="4" creationId="{363E9D84-5A12-294A-C103-054028FBC3E9}"/>
          </ac:spMkLst>
        </pc:spChg>
        <pc:spChg chg="add del mod">
          <ac:chgData name="신 현준" userId="2a61c25f-14a3-461d-afad-db9c681ac447" providerId="ADAL" clId="{F71CD89E-4606-3B4F-9141-D5ECCACE5716}" dt="2022-11-15T09:55:48.716" v="4"/>
          <ac:spMkLst>
            <pc:docMk/>
            <pc:sldMk cId="0" sldId="304"/>
            <ac:spMk id="5" creationId="{6F455A8B-1422-CC1F-F997-F89327AA2BBB}"/>
          </ac:spMkLst>
        </pc:spChg>
        <pc:spChg chg="add mod">
          <ac:chgData name="신 현준" userId="2a61c25f-14a3-461d-afad-db9c681ac447" providerId="ADAL" clId="{F71CD89E-4606-3B4F-9141-D5ECCACE5716}" dt="2022-11-15T09:55:48.716" v="4"/>
          <ac:spMkLst>
            <pc:docMk/>
            <pc:sldMk cId="0" sldId="304"/>
            <ac:spMk id="6" creationId="{904C9813-0D7D-C29B-2143-70C34DFB5E90}"/>
          </ac:spMkLst>
        </pc:spChg>
        <pc:spChg chg="mod">
          <ac:chgData name="신 현준" userId="2a61c25f-14a3-461d-afad-db9c681ac447" providerId="ADAL" clId="{F71CD89E-4606-3B4F-9141-D5ECCACE5716}" dt="2022-11-15T09:55:48.716" v="4"/>
          <ac:spMkLst>
            <pc:docMk/>
            <pc:sldMk cId="0" sldId="304"/>
            <ac:spMk id="798" creationId="{00000000-0000-0000-0000-000000000000}"/>
          </ac:spMkLst>
        </pc:spChg>
      </pc:sldChg>
      <pc:sldChg chg="addSp delSp modSp">
        <pc:chgData name="신 현준" userId="2a61c25f-14a3-461d-afad-db9c681ac447" providerId="ADAL" clId="{F71CD89E-4606-3B4F-9141-D5ECCACE5716}" dt="2022-11-15T09:55:48.716" v="4"/>
        <pc:sldMkLst>
          <pc:docMk/>
          <pc:sldMk cId="0" sldId="305"/>
        </pc:sldMkLst>
        <pc:spChg chg="add del mod">
          <ac:chgData name="신 현준" userId="2a61c25f-14a3-461d-afad-db9c681ac447" providerId="ADAL" clId="{F71CD89E-4606-3B4F-9141-D5ECCACE5716}" dt="2022-11-15T09:55:48.037" v="3"/>
          <ac:spMkLst>
            <pc:docMk/>
            <pc:sldMk cId="0" sldId="305"/>
            <ac:spMk id="2" creationId="{D6D324BE-4029-B3A9-2FEF-78C9466CF6A4}"/>
          </ac:spMkLst>
        </pc:spChg>
        <pc:spChg chg="add del mod">
          <ac:chgData name="신 현준" userId="2a61c25f-14a3-461d-afad-db9c681ac447" providerId="ADAL" clId="{F71CD89E-4606-3B4F-9141-D5ECCACE5716}" dt="2022-11-15T09:55:48.037" v="3"/>
          <ac:spMkLst>
            <pc:docMk/>
            <pc:sldMk cId="0" sldId="305"/>
            <ac:spMk id="3" creationId="{44FACA42-1FB1-F41B-A4CC-CAA691C15856}"/>
          </ac:spMkLst>
        </pc:spChg>
        <pc:spChg chg="add del mod">
          <ac:chgData name="신 현준" userId="2a61c25f-14a3-461d-afad-db9c681ac447" providerId="ADAL" clId="{F71CD89E-4606-3B4F-9141-D5ECCACE5716}" dt="2022-11-15T09:55:48.716" v="4"/>
          <ac:spMkLst>
            <pc:docMk/>
            <pc:sldMk cId="0" sldId="305"/>
            <ac:spMk id="4" creationId="{4135A872-E963-FFE0-724B-E458146EFC17}"/>
          </ac:spMkLst>
        </pc:spChg>
        <pc:spChg chg="add del mod">
          <ac:chgData name="신 현준" userId="2a61c25f-14a3-461d-afad-db9c681ac447" providerId="ADAL" clId="{F71CD89E-4606-3B4F-9141-D5ECCACE5716}" dt="2022-11-15T09:55:48.716" v="4"/>
          <ac:spMkLst>
            <pc:docMk/>
            <pc:sldMk cId="0" sldId="305"/>
            <ac:spMk id="5" creationId="{FA03593A-2EDB-F525-1C9F-74CC7C720AF0}"/>
          </ac:spMkLst>
        </pc:spChg>
        <pc:spChg chg="mod">
          <ac:chgData name="신 현준" userId="2a61c25f-14a3-461d-afad-db9c681ac447" providerId="ADAL" clId="{F71CD89E-4606-3B4F-9141-D5ECCACE5716}" dt="2022-11-15T09:55:48.716" v="4"/>
          <ac:spMkLst>
            <pc:docMk/>
            <pc:sldMk cId="0" sldId="305"/>
            <ac:spMk id="801" creationId="{00000000-0000-0000-0000-000000000000}"/>
          </ac:spMkLst>
        </pc:spChg>
        <pc:spChg chg="mod">
          <ac:chgData name="신 현준" userId="2a61c25f-14a3-461d-afad-db9c681ac447" providerId="ADAL" clId="{F71CD89E-4606-3B4F-9141-D5ECCACE5716}" dt="2022-11-15T09:55:48.716" v="4"/>
          <ac:spMkLst>
            <pc:docMk/>
            <pc:sldMk cId="0" sldId="305"/>
            <ac:spMk id="802" creationId="{00000000-0000-0000-0000-000000000000}"/>
          </ac:spMkLst>
        </pc:spChg>
      </pc:sldChg>
      <pc:sldChg chg="addSp delSp modSp">
        <pc:chgData name="신 현준" userId="2a61c25f-14a3-461d-afad-db9c681ac447" providerId="ADAL" clId="{F71CD89E-4606-3B4F-9141-D5ECCACE5716}" dt="2022-11-15T09:55:48.716" v="4"/>
        <pc:sldMkLst>
          <pc:docMk/>
          <pc:sldMk cId="0" sldId="306"/>
        </pc:sldMkLst>
        <pc:spChg chg="add del mod">
          <ac:chgData name="신 현준" userId="2a61c25f-14a3-461d-afad-db9c681ac447" providerId="ADAL" clId="{F71CD89E-4606-3B4F-9141-D5ECCACE5716}" dt="2022-11-15T09:55:48.037" v="3"/>
          <ac:spMkLst>
            <pc:docMk/>
            <pc:sldMk cId="0" sldId="306"/>
            <ac:spMk id="2" creationId="{66E61393-8579-5C41-618C-928D10B8230A}"/>
          </ac:spMkLst>
        </pc:spChg>
        <pc:spChg chg="add del mod">
          <ac:chgData name="신 현준" userId="2a61c25f-14a3-461d-afad-db9c681ac447" providerId="ADAL" clId="{F71CD89E-4606-3B4F-9141-D5ECCACE5716}" dt="2022-11-15T09:55:48.037" v="3"/>
          <ac:spMkLst>
            <pc:docMk/>
            <pc:sldMk cId="0" sldId="306"/>
            <ac:spMk id="3" creationId="{82665E16-D400-F159-FD96-10309D5F566C}"/>
          </ac:spMkLst>
        </pc:spChg>
        <pc:spChg chg="add del mod">
          <ac:chgData name="신 현준" userId="2a61c25f-14a3-461d-afad-db9c681ac447" providerId="ADAL" clId="{F71CD89E-4606-3B4F-9141-D5ECCACE5716}" dt="2022-11-15T09:55:48.716" v="4"/>
          <ac:spMkLst>
            <pc:docMk/>
            <pc:sldMk cId="0" sldId="306"/>
            <ac:spMk id="4" creationId="{55F576A6-E0BC-BDAC-1128-B6E0E7AE2BC5}"/>
          </ac:spMkLst>
        </pc:spChg>
        <pc:spChg chg="add del mod">
          <ac:chgData name="신 현준" userId="2a61c25f-14a3-461d-afad-db9c681ac447" providerId="ADAL" clId="{F71CD89E-4606-3B4F-9141-D5ECCACE5716}" dt="2022-11-15T09:55:48.716" v="4"/>
          <ac:spMkLst>
            <pc:docMk/>
            <pc:sldMk cId="0" sldId="306"/>
            <ac:spMk id="5" creationId="{7EC5EBD2-53AA-D06E-1837-833AE8920A43}"/>
          </ac:spMkLst>
        </pc:spChg>
        <pc:spChg chg="mod">
          <ac:chgData name="신 현준" userId="2a61c25f-14a3-461d-afad-db9c681ac447" providerId="ADAL" clId="{F71CD89E-4606-3B4F-9141-D5ECCACE5716}" dt="2022-11-15T09:55:48.716" v="4"/>
          <ac:spMkLst>
            <pc:docMk/>
            <pc:sldMk cId="0" sldId="306"/>
            <ac:spMk id="804" creationId="{00000000-0000-0000-0000-000000000000}"/>
          </ac:spMkLst>
        </pc:spChg>
        <pc:spChg chg="mod">
          <ac:chgData name="신 현준" userId="2a61c25f-14a3-461d-afad-db9c681ac447" providerId="ADAL" clId="{F71CD89E-4606-3B4F-9141-D5ECCACE5716}" dt="2022-11-15T09:55:48.716" v="4"/>
          <ac:spMkLst>
            <pc:docMk/>
            <pc:sldMk cId="0" sldId="306"/>
            <ac:spMk id="805" creationId="{00000000-0000-0000-0000-000000000000}"/>
          </ac:spMkLst>
        </pc:spChg>
      </pc:sldChg>
      <pc:sldChg chg="addSp delSp modSp">
        <pc:chgData name="신 현준" userId="2a61c25f-14a3-461d-afad-db9c681ac447" providerId="ADAL" clId="{F71CD89E-4606-3B4F-9141-D5ECCACE5716}" dt="2022-11-15T09:55:48.716" v="4"/>
        <pc:sldMkLst>
          <pc:docMk/>
          <pc:sldMk cId="0" sldId="307"/>
        </pc:sldMkLst>
        <pc:spChg chg="del mod">
          <ac:chgData name="신 현준" userId="2a61c25f-14a3-461d-afad-db9c681ac447" providerId="ADAL" clId="{F71CD89E-4606-3B4F-9141-D5ECCACE5716}" dt="2022-11-15T09:55:48.037" v="3"/>
          <ac:spMkLst>
            <pc:docMk/>
            <pc:sldMk cId="0" sldId="307"/>
            <ac:spMk id="2" creationId="{5FF1D802-6C42-4046-820F-A1507AE94AE4}"/>
          </ac:spMkLst>
        </pc:spChg>
        <pc:spChg chg="add del mod">
          <ac:chgData name="신 현준" userId="2a61c25f-14a3-461d-afad-db9c681ac447" providerId="ADAL" clId="{F71CD89E-4606-3B4F-9141-D5ECCACE5716}" dt="2022-11-15T09:55:48.037" v="3"/>
          <ac:spMkLst>
            <pc:docMk/>
            <pc:sldMk cId="0" sldId="307"/>
            <ac:spMk id="3" creationId="{BBA0CFA3-B920-71E9-4CCE-E053E703868B}"/>
          </ac:spMkLst>
        </pc:spChg>
        <pc:spChg chg="add del mod">
          <ac:chgData name="신 현준" userId="2a61c25f-14a3-461d-afad-db9c681ac447" providerId="ADAL" clId="{F71CD89E-4606-3B4F-9141-D5ECCACE5716}" dt="2022-11-15T09:55:48.716" v="4"/>
          <ac:spMkLst>
            <pc:docMk/>
            <pc:sldMk cId="0" sldId="307"/>
            <ac:spMk id="4" creationId="{CEA9CF14-B965-099F-AFEF-DE6AC83A87B8}"/>
          </ac:spMkLst>
        </pc:spChg>
        <pc:spChg chg="add del mod">
          <ac:chgData name="신 현준" userId="2a61c25f-14a3-461d-afad-db9c681ac447" providerId="ADAL" clId="{F71CD89E-4606-3B4F-9141-D5ECCACE5716}" dt="2022-11-15T09:55:48.716" v="4"/>
          <ac:spMkLst>
            <pc:docMk/>
            <pc:sldMk cId="0" sldId="307"/>
            <ac:spMk id="5" creationId="{9F32FE74-270E-F5DD-C424-13726AE614DE}"/>
          </ac:spMkLst>
        </pc:spChg>
        <pc:spChg chg="add mod">
          <ac:chgData name="신 현준" userId="2a61c25f-14a3-461d-afad-db9c681ac447" providerId="ADAL" clId="{F71CD89E-4606-3B4F-9141-D5ECCACE5716}" dt="2022-11-15T09:55:48.716" v="4"/>
          <ac:spMkLst>
            <pc:docMk/>
            <pc:sldMk cId="0" sldId="307"/>
            <ac:spMk id="6" creationId="{61727785-F1DF-0CEA-4914-42C4270D7628}"/>
          </ac:spMkLst>
        </pc:spChg>
        <pc:spChg chg="mod">
          <ac:chgData name="신 현준" userId="2a61c25f-14a3-461d-afad-db9c681ac447" providerId="ADAL" clId="{F71CD89E-4606-3B4F-9141-D5ECCACE5716}" dt="2022-11-15T09:55:48.716" v="4"/>
          <ac:spMkLst>
            <pc:docMk/>
            <pc:sldMk cId="0" sldId="307"/>
            <ac:spMk id="819" creationId="{00000000-0000-0000-0000-000000000000}"/>
          </ac:spMkLst>
        </pc:spChg>
      </pc:sldChg>
      <pc:sldChg chg="addSp delSp modSp">
        <pc:chgData name="신 현준" userId="2a61c25f-14a3-461d-afad-db9c681ac447" providerId="ADAL" clId="{F71CD89E-4606-3B4F-9141-D5ECCACE5716}" dt="2022-11-15T09:55:48.716" v="4"/>
        <pc:sldMkLst>
          <pc:docMk/>
          <pc:sldMk cId="0" sldId="308"/>
        </pc:sldMkLst>
        <pc:spChg chg="del mod">
          <ac:chgData name="신 현준" userId="2a61c25f-14a3-461d-afad-db9c681ac447" providerId="ADAL" clId="{F71CD89E-4606-3B4F-9141-D5ECCACE5716}" dt="2022-11-15T09:55:48.037" v="3"/>
          <ac:spMkLst>
            <pc:docMk/>
            <pc:sldMk cId="0" sldId="308"/>
            <ac:spMk id="2" creationId="{B79F6E48-D2A8-DA46-AB4D-43EC39DFB546}"/>
          </ac:spMkLst>
        </pc:spChg>
        <pc:spChg chg="add del mod">
          <ac:chgData name="신 현준" userId="2a61c25f-14a3-461d-afad-db9c681ac447" providerId="ADAL" clId="{F71CD89E-4606-3B4F-9141-D5ECCACE5716}" dt="2022-11-15T09:55:48.037" v="3"/>
          <ac:spMkLst>
            <pc:docMk/>
            <pc:sldMk cId="0" sldId="308"/>
            <ac:spMk id="3" creationId="{9B2C5ED1-4D31-331C-9E7A-ACE73DA8D0C2}"/>
          </ac:spMkLst>
        </pc:spChg>
        <pc:spChg chg="add del mod">
          <ac:chgData name="신 현준" userId="2a61c25f-14a3-461d-afad-db9c681ac447" providerId="ADAL" clId="{F71CD89E-4606-3B4F-9141-D5ECCACE5716}" dt="2022-11-15T09:55:48.716" v="4"/>
          <ac:spMkLst>
            <pc:docMk/>
            <pc:sldMk cId="0" sldId="308"/>
            <ac:spMk id="4" creationId="{1619772B-3AAD-D1A2-D781-E07C96DA5B15}"/>
          </ac:spMkLst>
        </pc:spChg>
        <pc:spChg chg="add del mod">
          <ac:chgData name="신 현준" userId="2a61c25f-14a3-461d-afad-db9c681ac447" providerId="ADAL" clId="{F71CD89E-4606-3B4F-9141-D5ECCACE5716}" dt="2022-11-15T09:55:48.716" v="4"/>
          <ac:spMkLst>
            <pc:docMk/>
            <pc:sldMk cId="0" sldId="308"/>
            <ac:spMk id="5" creationId="{D5F97415-4208-275E-2351-EAA3AB766EB4}"/>
          </ac:spMkLst>
        </pc:spChg>
        <pc:spChg chg="add mod">
          <ac:chgData name="신 현준" userId="2a61c25f-14a3-461d-afad-db9c681ac447" providerId="ADAL" clId="{F71CD89E-4606-3B4F-9141-D5ECCACE5716}" dt="2022-11-15T09:55:48.716" v="4"/>
          <ac:spMkLst>
            <pc:docMk/>
            <pc:sldMk cId="0" sldId="308"/>
            <ac:spMk id="6" creationId="{8FBA1F72-4196-FA1A-79C7-B8331AE7AAAF}"/>
          </ac:spMkLst>
        </pc:spChg>
        <pc:spChg chg="mod">
          <ac:chgData name="신 현준" userId="2a61c25f-14a3-461d-afad-db9c681ac447" providerId="ADAL" clId="{F71CD89E-4606-3B4F-9141-D5ECCACE5716}" dt="2022-11-15T09:55:48.716" v="4"/>
          <ac:spMkLst>
            <pc:docMk/>
            <pc:sldMk cId="0" sldId="308"/>
            <ac:spMk id="840" creationId="{00000000-0000-0000-0000-000000000000}"/>
          </ac:spMkLst>
        </pc:spChg>
      </pc:sldChg>
      <pc:sldChg chg="addSp delSp modSp">
        <pc:chgData name="신 현준" userId="2a61c25f-14a3-461d-afad-db9c681ac447" providerId="ADAL" clId="{F71CD89E-4606-3B4F-9141-D5ECCACE5716}" dt="2022-11-15T09:55:48.716" v="4"/>
        <pc:sldMkLst>
          <pc:docMk/>
          <pc:sldMk cId="0" sldId="309"/>
        </pc:sldMkLst>
        <pc:spChg chg="add del mod">
          <ac:chgData name="신 현준" userId="2a61c25f-14a3-461d-afad-db9c681ac447" providerId="ADAL" clId="{F71CD89E-4606-3B4F-9141-D5ECCACE5716}" dt="2022-11-15T09:55:48.037" v="3"/>
          <ac:spMkLst>
            <pc:docMk/>
            <pc:sldMk cId="0" sldId="309"/>
            <ac:spMk id="2" creationId="{063F5A68-BE54-FD58-A5CD-C9275D2D87B6}"/>
          </ac:spMkLst>
        </pc:spChg>
        <pc:spChg chg="add del mod">
          <ac:chgData name="신 현준" userId="2a61c25f-14a3-461d-afad-db9c681ac447" providerId="ADAL" clId="{F71CD89E-4606-3B4F-9141-D5ECCACE5716}" dt="2022-11-15T09:55:48.037" v="3"/>
          <ac:spMkLst>
            <pc:docMk/>
            <pc:sldMk cId="0" sldId="309"/>
            <ac:spMk id="3" creationId="{7EDD5968-B607-DB5E-E4F5-DF28543A9BDE}"/>
          </ac:spMkLst>
        </pc:spChg>
        <pc:spChg chg="add del mod">
          <ac:chgData name="신 현준" userId="2a61c25f-14a3-461d-afad-db9c681ac447" providerId="ADAL" clId="{F71CD89E-4606-3B4F-9141-D5ECCACE5716}" dt="2022-11-15T09:55:48.716" v="4"/>
          <ac:spMkLst>
            <pc:docMk/>
            <pc:sldMk cId="0" sldId="309"/>
            <ac:spMk id="4" creationId="{B4A792D7-9E34-E04D-ACED-F40005F7ADEE}"/>
          </ac:spMkLst>
        </pc:spChg>
        <pc:spChg chg="add del mod">
          <ac:chgData name="신 현준" userId="2a61c25f-14a3-461d-afad-db9c681ac447" providerId="ADAL" clId="{F71CD89E-4606-3B4F-9141-D5ECCACE5716}" dt="2022-11-15T09:55:48.716" v="4"/>
          <ac:spMkLst>
            <pc:docMk/>
            <pc:sldMk cId="0" sldId="309"/>
            <ac:spMk id="5" creationId="{1013ECFD-8CCE-4087-4F7C-A0835FA66E7E}"/>
          </ac:spMkLst>
        </pc:spChg>
        <pc:spChg chg="mod">
          <ac:chgData name="신 현준" userId="2a61c25f-14a3-461d-afad-db9c681ac447" providerId="ADAL" clId="{F71CD89E-4606-3B4F-9141-D5ECCACE5716}" dt="2022-11-15T09:55:48.716" v="4"/>
          <ac:spMkLst>
            <pc:docMk/>
            <pc:sldMk cId="0" sldId="309"/>
            <ac:spMk id="846" creationId="{00000000-0000-0000-0000-000000000000}"/>
          </ac:spMkLst>
        </pc:spChg>
        <pc:spChg chg="mod">
          <ac:chgData name="신 현준" userId="2a61c25f-14a3-461d-afad-db9c681ac447" providerId="ADAL" clId="{F71CD89E-4606-3B4F-9141-D5ECCACE5716}" dt="2022-11-15T09:55:48.716" v="4"/>
          <ac:spMkLst>
            <pc:docMk/>
            <pc:sldMk cId="0" sldId="309"/>
            <ac:spMk id="847" creationId="{00000000-0000-0000-0000-000000000000}"/>
          </ac:spMkLst>
        </pc:spChg>
      </pc:sldChg>
      <pc:sldChg chg="addSp delSp modSp">
        <pc:chgData name="신 현준" userId="2a61c25f-14a3-461d-afad-db9c681ac447" providerId="ADAL" clId="{F71CD89E-4606-3B4F-9141-D5ECCACE5716}" dt="2022-11-15T09:55:48.716" v="4"/>
        <pc:sldMkLst>
          <pc:docMk/>
          <pc:sldMk cId="0" sldId="310"/>
        </pc:sldMkLst>
        <pc:spChg chg="add del mod">
          <ac:chgData name="신 현준" userId="2a61c25f-14a3-461d-afad-db9c681ac447" providerId="ADAL" clId="{F71CD89E-4606-3B4F-9141-D5ECCACE5716}" dt="2022-11-15T09:55:48.037" v="3"/>
          <ac:spMkLst>
            <pc:docMk/>
            <pc:sldMk cId="0" sldId="310"/>
            <ac:spMk id="2" creationId="{A5FD413B-271F-D1C3-CDA5-02E2AC637CDB}"/>
          </ac:spMkLst>
        </pc:spChg>
        <pc:spChg chg="add del mod">
          <ac:chgData name="신 현준" userId="2a61c25f-14a3-461d-afad-db9c681ac447" providerId="ADAL" clId="{F71CD89E-4606-3B4F-9141-D5ECCACE5716}" dt="2022-11-15T09:55:48.716" v="4"/>
          <ac:spMkLst>
            <pc:docMk/>
            <pc:sldMk cId="0" sldId="310"/>
            <ac:spMk id="3" creationId="{6466C3E2-35C2-D876-5BFF-863E145C1D17}"/>
          </ac:spMkLst>
        </pc:spChg>
        <pc:spChg chg="add del mod">
          <ac:chgData name="신 현준" userId="2a61c25f-14a3-461d-afad-db9c681ac447" providerId="ADAL" clId="{F71CD89E-4606-3B4F-9141-D5ECCACE5716}" dt="2022-11-15T09:55:48.716" v="4"/>
          <ac:spMkLst>
            <pc:docMk/>
            <pc:sldMk cId="0" sldId="310"/>
            <ac:spMk id="4" creationId="{9F90944F-E032-F156-FE0F-8FDF251E8CDC}"/>
          </ac:spMkLst>
        </pc:spChg>
        <pc:spChg chg="add mod">
          <ac:chgData name="신 현준" userId="2a61c25f-14a3-461d-afad-db9c681ac447" providerId="ADAL" clId="{F71CD89E-4606-3B4F-9141-D5ECCACE5716}" dt="2022-11-15T09:55:48.716" v="4"/>
          <ac:spMkLst>
            <pc:docMk/>
            <pc:sldMk cId="0" sldId="310"/>
            <ac:spMk id="5" creationId="{22AFC8B7-3774-458B-8416-C1E3AE49C124}"/>
          </ac:spMkLst>
        </pc:spChg>
        <pc:spChg chg="mod">
          <ac:chgData name="신 현준" userId="2a61c25f-14a3-461d-afad-db9c681ac447" providerId="ADAL" clId="{F71CD89E-4606-3B4F-9141-D5ECCACE5716}" dt="2022-11-15T09:55:48.716" v="4"/>
          <ac:spMkLst>
            <pc:docMk/>
            <pc:sldMk cId="0" sldId="310"/>
            <ac:spMk id="873" creationId="{00000000-0000-0000-0000-000000000000}"/>
          </ac:spMkLst>
        </pc:spChg>
        <pc:spChg chg="del mod">
          <ac:chgData name="신 현준" userId="2a61c25f-14a3-461d-afad-db9c681ac447" providerId="ADAL" clId="{F71CD89E-4606-3B4F-9141-D5ECCACE5716}" dt="2022-11-15T09:55:48.037" v="3"/>
          <ac:spMkLst>
            <pc:docMk/>
            <pc:sldMk cId="0" sldId="310"/>
            <ac:spMk id="874" creationId="{00000000-0000-0000-0000-000000000000}"/>
          </ac:spMkLst>
        </pc:spChg>
      </pc:sldChg>
      <pc:sldChg chg="addSp delSp modSp mod">
        <pc:chgData name="신 현준" userId="2a61c25f-14a3-461d-afad-db9c681ac447" providerId="ADAL" clId="{F71CD89E-4606-3B4F-9141-D5ECCACE5716}" dt="2022-11-15T11:12:01.835" v="176"/>
        <pc:sldMkLst>
          <pc:docMk/>
          <pc:sldMk cId="0" sldId="311"/>
        </pc:sldMkLst>
        <pc:spChg chg="add del mod">
          <ac:chgData name="신 현준" userId="2a61c25f-14a3-461d-afad-db9c681ac447" providerId="ADAL" clId="{F71CD89E-4606-3B4F-9141-D5ECCACE5716}" dt="2022-11-15T09:55:48.037" v="3"/>
          <ac:spMkLst>
            <pc:docMk/>
            <pc:sldMk cId="0" sldId="311"/>
            <ac:spMk id="2" creationId="{131893A9-34B0-26E9-C30A-93E12550E800}"/>
          </ac:spMkLst>
        </pc:spChg>
        <pc:spChg chg="add del mod">
          <ac:chgData name="신 현준" userId="2a61c25f-14a3-461d-afad-db9c681ac447" providerId="ADAL" clId="{F71CD89E-4606-3B4F-9141-D5ECCACE5716}" dt="2022-11-15T09:55:48.037" v="3"/>
          <ac:spMkLst>
            <pc:docMk/>
            <pc:sldMk cId="0" sldId="311"/>
            <ac:spMk id="3" creationId="{7A47801E-E4A6-46E4-08F7-9D05E4AF1F10}"/>
          </ac:spMkLst>
        </pc:spChg>
        <pc:spChg chg="add del mod">
          <ac:chgData name="신 현준" userId="2a61c25f-14a3-461d-afad-db9c681ac447" providerId="ADAL" clId="{F71CD89E-4606-3B4F-9141-D5ECCACE5716}" dt="2022-11-15T09:55:48.716" v="4"/>
          <ac:spMkLst>
            <pc:docMk/>
            <pc:sldMk cId="0" sldId="311"/>
            <ac:spMk id="4" creationId="{3625BB62-77CE-EDE3-EB09-5576F5E36B80}"/>
          </ac:spMkLst>
        </pc:spChg>
        <pc:spChg chg="add del mod">
          <ac:chgData name="신 현준" userId="2a61c25f-14a3-461d-afad-db9c681ac447" providerId="ADAL" clId="{F71CD89E-4606-3B4F-9141-D5ECCACE5716}" dt="2022-11-15T09:55:48.716" v="4"/>
          <ac:spMkLst>
            <pc:docMk/>
            <pc:sldMk cId="0" sldId="311"/>
            <ac:spMk id="5" creationId="{1518A60B-DC84-36D2-C053-AB44387B03D3}"/>
          </ac:spMkLst>
        </pc:spChg>
        <pc:spChg chg="add del mod">
          <ac:chgData name="신 현준" userId="2a61c25f-14a3-461d-afad-db9c681ac447" providerId="ADAL" clId="{F71CD89E-4606-3B4F-9141-D5ECCACE5716}" dt="2022-11-15T11:12:00.798" v="175"/>
          <ac:spMkLst>
            <pc:docMk/>
            <pc:sldMk cId="0" sldId="311"/>
            <ac:spMk id="6" creationId="{4AD60842-DA50-B1D8-549B-197177B1E71F}"/>
          </ac:spMkLst>
        </pc:spChg>
        <pc:spChg chg="add mod">
          <ac:chgData name="신 현준" userId="2a61c25f-14a3-461d-afad-db9c681ac447" providerId="ADAL" clId="{F71CD89E-4606-3B4F-9141-D5ECCACE5716}" dt="2022-11-15T11:12:01.835" v="176"/>
          <ac:spMkLst>
            <pc:docMk/>
            <pc:sldMk cId="0" sldId="311"/>
            <ac:spMk id="7" creationId="{F2347588-E86C-A38C-0C84-088392BBC1A7}"/>
          </ac:spMkLst>
        </pc:spChg>
        <pc:spChg chg="del mod">
          <ac:chgData name="신 현준" userId="2a61c25f-14a3-461d-afad-db9c681ac447" providerId="ADAL" clId="{F71CD89E-4606-3B4F-9141-D5ECCACE5716}" dt="2022-11-15T11:12:00.798" v="175"/>
          <ac:spMkLst>
            <pc:docMk/>
            <pc:sldMk cId="0" sldId="311"/>
            <ac:spMk id="876" creationId="{00000000-0000-0000-0000-000000000000}"/>
          </ac:spMkLst>
        </pc:spChg>
        <pc:spChg chg="mod">
          <ac:chgData name="신 현준" userId="2a61c25f-14a3-461d-afad-db9c681ac447" providerId="ADAL" clId="{F71CD89E-4606-3B4F-9141-D5ECCACE5716}" dt="2022-11-15T11:12:00.798" v="175"/>
          <ac:spMkLst>
            <pc:docMk/>
            <pc:sldMk cId="0" sldId="311"/>
            <ac:spMk id="877" creationId="{00000000-0000-0000-0000-000000000000}"/>
          </ac:spMkLst>
        </pc:spChg>
      </pc:sldChg>
      <pc:sldChg chg="addSp delSp modSp">
        <pc:chgData name="신 현준" userId="2a61c25f-14a3-461d-afad-db9c681ac447" providerId="ADAL" clId="{F71CD89E-4606-3B4F-9141-D5ECCACE5716}" dt="2022-11-15T09:55:48.716" v="4"/>
        <pc:sldMkLst>
          <pc:docMk/>
          <pc:sldMk cId="0" sldId="312"/>
        </pc:sldMkLst>
        <pc:spChg chg="add del mod">
          <ac:chgData name="신 현준" userId="2a61c25f-14a3-461d-afad-db9c681ac447" providerId="ADAL" clId="{F71CD89E-4606-3B4F-9141-D5ECCACE5716}" dt="2022-11-15T09:55:48.037" v="3"/>
          <ac:spMkLst>
            <pc:docMk/>
            <pc:sldMk cId="0" sldId="312"/>
            <ac:spMk id="2" creationId="{63BA4645-0175-561D-5764-A8E9C72000CF}"/>
          </ac:spMkLst>
        </pc:spChg>
        <pc:spChg chg="add del mod">
          <ac:chgData name="신 현준" userId="2a61c25f-14a3-461d-afad-db9c681ac447" providerId="ADAL" clId="{F71CD89E-4606-3B4F-9141-D5ECCACE5716}" dt="2022-11-15T09:55:48.037" v="3"/>
          <ac:spMkLst>
            <pc:docMk/>
            <pc:sldMk cId="0" sldId="312"/>
            <ac:spMk id="3" creationId="{4EE504F2-6975-8B85-D536-DB5AFBE30421}"/>
          </ac:spMkLst>
        </pc:spChg>
        <pc:spChg chg="add del mod">
          <ac:chgData name="신 현준" userId="2a61c25f-14a3-461d-afad-db9c681ac447" providerId="ADAL" clId="{F71CD89E-4606-3B4F-9141-D5ECCACE5716}" dt="2022-11-15T09:55:48.716" v="4"/>
          <ac:spMkLst>
            <pc:docMk/>
            <pc:sldMk cId="0" sldId="312"/>
            <ac:spMk id="4" creationId="{93EB5050-732A-B639-1299-15276DD6C843}"/>
          </ac:spMkLst>
        </pc:spChg>
        <pc:spChg chg="add del mod">
          <ac:chgData name="신 현준" userId="2a61c25f-14a3-461d-afad-db9c681ac447" providerId="ADAL" clId="{F71CD89E-4606-3B4F-9141-D5ECCACE5716}" dt="2022-11-15T09:55:48.716" v="4"/>
          <ac:spMkLst>
            <pc:docMk/>
            <pc:sldMk cId="0" sldId="312"/>
            <ac:spMk id="5" creationId="{724DADA9-F825-F499-1E4E-FC89B9C7A490}"/>
          </ac:spMkLst>
        </pc:spChg>
        <pc:spChg chg="mod">
          <ac:chgData name="신 현준" userId="2a61c25f-14a3-461d-afad-db9c681ac447" providerId="ADAL" clId="{F71CD89E-4606-3B4F-9141-D5ECCACE5716}" dt="2022-11-15T09:55:48.716" v="4"/>
          <ac:spMkLst>
            <pc:docMk/>
            <pc:sldMk cId="0" sldId="312"/>
            <ac:spMk id="879" creationId="{00000000-0000-0000-0000-000000000000}"/>
          </ac:spMkLst>
        </pc:spChg>
        <pc:spChg chg="mod">
          <ac:chgData name="신 현준" userId="2a61c25f-14a3-461d-afad-db9c681ac447" providerId="ADAL" clId="{F71CD89E-4606-3B4F-9141-D5ECCACE5716}" dt="2022-11-15T09:55:48.716" v="4"/>
          <ac:spMkLst>
            <pc:docMk/>
            <pc:sldMk cId="0" sldId="312"/>
            <ac:spMk id="880" creationId="{00000000-0000-0000-0000-000000000000}"/>
          </ac:spMkLst>
        </pc:spChg>
      </pc:sldChg>
      <pc:sldChg chg="addSp delSp modSp">
        <pc:chgData name="신 현준" userId="2a61c25f-14a3-461d-afad-db9c681ac447" providerId="ADAL" clId="{F71CD89E-4606-3B4F-9141-D5ECCACE5716}" dt="2022-11-15T09:55:48.716" v="4"/>
        <pc:sldMkLst>
          <pc:docMk/>
          <pc:sldMk cId="0" sldId="313"/>
        </pc:sldMkLst>
        <pc:spChg chg="add del mod">
          <ac:chgData name="신 현준" userId="2a61c25f-14a3-461d-afad-db9c681ac447" providerId="ADAL" clId="{F71CD89E-4606-3B4F-9141-D5ECCACE5716}" dt="2022-11-15T09:55:48.037" v="3"/>
          <ac:spMkLst>
            <pc:docMk/>
            <pc:sldMk cId="0" sldId="313"/>
            <ac:spMk id="2" creationId="{030E3010-E0B2-B72B-5411-A371982B3BC2}"/>
          </ac:spMkLst>
        </pc:spChg>
        <pc:spChg chg="add del mod">
          <ac:chgData name="신 현준" userId="2a61c25f-14a3-461d-afad-db9c681ac447" providerId="ADAL" clId="{F71CD89E-4606-3B4F-9141-D5ECCACE5716}" dt="2022-11-15T09:55:48.037" v="3"/>
          <ac:spMkLst>
            <pc:docMk/>
            <pc:sldMk cId="0" sldId="313"/>
            <ac:spMk id="3" creationId="{24C6C252-ED22-BD67-97E8-F1AD3C4BD778}"/>
          </ac:spMkLst>
        </pc:spChg>
        <pc:spChg chg="add del mod">
          <ac:chgData name="신 현준" userId="2a61c25f-14a3-461d-afad-db9c681ac447" providerId="ADAL" clId="{F71CD89E-4606-3B4F-9141-D5ECCACE5716}" dt="2022-11-15T09:55:48.716" v="4"/>
          <ac:spMkLst>
            <pc:docMk/>
            <pc:sldMk cId="0" sldId="313"/>
            <ac:spMk id="4" creationId="{DC9A80BF-2320-9905-8128-EFEA9A600439}"/>
          </ac:spMkLst>
        </pc:spChg>
        <pc:spChg chg="add del mod">
          <ac:chgData name="신 현준" userId="2a61c25f-14a3-461d-afad-db9c681ac447" providerId="ADAL" clId="{F71CD89E-4606-3B4F-9141-D5ECCACE5716}" dt="2022-11-15T09:55:48.716" v="4"/>
          <ac:spMkLst>
            <pc:docMk/>
            <pc:sldMk cId="0" sldId="313"/>
            <ac:spMk id="5" creationId="{6AF94445-7AC0-5C53-CDF3-4C76AAA14F83}"/>
          </ac:spMkLst>
        </pc:spChg>
        <pc:spChg chg="mod">
          <ac:chgData name="신 현준" userId="2a61c25f-14a3-461d-afad-db9c681ac447" providerId="ADAL" clId="{F71CD89E-4606-3B4F-9141-D5ECCACE5716}" dt="2022-11-15T09:55:48.716" v="4"/>
          <ac:spMkLst>
            <pc:docMk/>
            <pc:sldMk cId="0" sldId="313"/>
            <ac:spMk id="891" creationId="{00000000-0000-0000-0000-000000000000}"/>
          </ac:spMkLst>
        </pc:spChg>
        <pc:spChg chg="mod">
          <ac:chgData name="신 현준" userId="2a61c25f-14a3-461d-afad-db9c681ac447" providerId="ADAL" clId="{F71CD89E-4606-3B4F-9141-D5ECCACE5716}" dt="2022-11-15T09:55:48.716" v="4"/>
          <ac:spMkLst>
            <pc:docMk/>
            <pc:sldMk cId="0" sldId="313"/>
            <ac:spMk id="892" creationId="{00000000-0000-0000-0000-000000000000}"/>
          </ac:spMkLst>
        </pc:spChg>
      </pc:sldChg>
      <pc:sldChg chg="addSp delSp modSp mod">
        <pc:chgData name="신 현준" userId="2a61c25f-14a3-461d-afad-db9c681ac447" providerId="ADAL" clId="{F71CD89E-4606-3B4F-9141-D5ECCACE5716}" dt="2022-11-15T11:12:19.009" v="179"/>
        <pc:sldMkLst>
          <pc:docMk/>
          <pc:sldMk cId="0" sldId="314"/>
        </pc:sldMkLst>
        <pc:spChg chg="add del mod">
          <ac:chgData name="신 현준" userId="2a61c25f-14a3-461d-afad-db9c681ac447" providerId="ADAL" clId="{F71CD89E-4606-3B4F-9141-D5ECCACE5716}" dt="2022-11-15T09:55:48.037" v="3"/>
          <ac:spMkLst>
            <pc:docMk/>
            <pc:sldMk cId="0" sldId="314"/>
            <ac:spMk id="2" creationId="{1D096F21-06BF-695A-7121-E09F473ED4A3}"/>
          </ac:spMkLst>
        </pc:spChg>
        <pc:spChg chg="add del mod">
          <ac:chgData name="신 현준" userId="2a61c25f-14a3-461d-afad-db9c681ac447" providerId="ADAL" clId="{F71CD89E-4606-3B4F-9141-D5ECCACE5716}" dt="2022-11-15T09:55:48.037" v="3"/>
          <ac:spMkLst>
            <pc:docMk/>
            <pc:sldMk cId="0" sldId="314"/>
            <ac:spMk id="3" creationId="{F46DCD42-F31C-AEE9-96E0-2BD113F4F54D}"/>
          </ac:spMkLst>
        </pc:spChg>
        <pc:spChg chg="add del mod">
          <ac:chgData name="신 현준" userId="2a61c25f-14a3-461d-afad-db9c681ac447" providerId="ADAL" clId="{F71CD89E-4606-3B4F-9141-D5ECCACE5716}" dt="2022-11-15T09:55:48.716" v="4"/>
          <ac:spMkLst>
            <pc:docMk/>
            <pc:sldMk cId="0" sldId="314"/>
            <ac:spMk id="4" creationId="{4EFEC781-03BA-75C6-9384-9D3C7B7AEB79}"/>
          </ac:spMkLst>
        </pc:spChg>
        <pc:spChg chg="add del mod">
          <ac:chgData name="신 현준" userId="2a61c25f-14a3-461d-afad-db9c681ac447" providerId="ADAL" clId="{F71CD89E-4606-3B4F-9141-D5ECCACE5716}" dt="2022-11-15T09:55:48.716" v="4"/>
          <ac:spMkLst>
            <pc:docMk/>
            <pc:sldMk cId="0" sldId="314"/>
            <ac:spMk id="5" creationId="{198DF80C-37DD-7975-C612-955757129E3B}"/>
          </ac:spMkLst>
        </pc:spChg>
        <pc:spChg chg="add del mod">
          <ac:chgData name="신 현준" userId="2a61c25f-14a3-461d-afad-db9c681ac447" providerId="ADAL" clId="{F71CD89E-4606-3B4F-9141-D5ECCACE5716}" dt="2022-11-15T11:12:18.229" v="178"/>
          <ac:spMkLst>
            <pc:docMk/>
            <pc:sldMk cId="0" sldId="314"/>
            <ac:spMk id="6" creationId="{BF739E69-ABEC-C9F7-B950-07550021D90D}"/>
          </ac:spMkLst>
        </pc:spChg>
        <pc:spChg chg="add mod">
          <ac:chgData name="신 현준" userId="2a61c25f-14a3-461d-afad-db9c681ac447" providerId="ADAL" clId="{F71CD89E-4606-3B4F-9141-D5ECCACE5716}" dt="2022-11-15T11:12:19.009" v="179"/>
          <ac:spMkLst>
            <pc:docMk/>
            <pc:sldMk cId="0" sldId="314"/>
            <ac:spMk id="7" creationId="{9E030D11-16DE-FA3A-BA6D-38AAB5F5EEF0}"/>
          </ac:spMkLst>
        </pc:spChg>
        <pc:spChg chg="mod">
          <ac:chgData name="신 현준" userId="2a61c25f-14a3-461d-afad-db9c681ac447" providerId="ADAL" clId="{F71CD89E-4606-3B4F-9141-D5ECCACE5716}" dt="2022-11-15T11:12:18.229" v="178"/>
          <ac:spMkLst>
            <pc:docMk/>
            <pc:sldMk cId="0" sldId="314"/>
            <ac:spMk id="903" creationId="{00000000-0000-0000-0000-000000000000}"/>
          </ac:spMkLst>
        </pc:spChg>
        <pc:spChg chg="del mod">
          <ac:chgData name="신 현준" userId="2a61c25f-14a3-461d-afad-db9c681ac447" providerId="ADAL" clId="{F71CD89E-4606-3B4F-9141-D5ECCACE5716}" dt="2022-11-15T11:12:18.229" v="178"/>
          <ac:spMkLst>
            <pc:docMk/>
            <pc:sldMk cId="0" sldId="314"/>
            <ac:spMk id="904" creationId="{00000000-0000-0000-0000-000000000000}"/>
          </ac:spMkLst>
        </pc:spChg>
      </pc:sldChg>
      <pc:sldChg chg="addSp delSp modSp">
        <pc:chgData name="신 현준" userId="2a61c25f-14a3-461d-afad-db9c681ac447" providerId="ADAL" clId="{F71CD89E-4606-3B4F-9141-D5ECCACE5716}" dt="2022-11-15T09:55:48.716" v="4"/>
        <pc:sldMkLst>
          <pc:docMk/>
          <pc:sldMk cId="0" sldId="315"/>
        </pc:sldMkLst>
        <pc:spChg chg="add del mod">
          <ac:chgData name="신 현준" userId="2a61c25f-14a3-461d-afad-db9c681ac447" providerId="ADAL" clId="{F71CD89E-4606-3B4F-9141-D5ECCACE5716}" dt="2022-11-15T09:55:48.037" v="3"/>
          <ac:spMkLst>
            <pc:docMk/>
            <pc:sldMk cId="0" sldId="315"/>
            <ac:spMk id="2" creationId="{A70C59AD-06A0-2C62-E17C-3F48DF303735}"/>
          </ac:spMkLst>
        </pc:spChg>
        <pc:spChg chg="add del mod">
          <ac:chgData name="신 현준" userId="2a61c25f-14a3-461d-afad-db9c681ac447" providerId="ADAL" clId="{F71CD89E-4606-3B4F-9141-D5ECCACE5716}" dt="2022-11-15T09:55:48.037" v="3"/>
          <ac:spMkLst>
            <pc:docMk/>
            <pc:sldMk cId="0" sldId="315"/>
            <ac:spMk id="3" creationId="{B10095E7-AD35-5C1B-22D4-AD3548611419}"/>
          </ac:spMkLst>
        </pc:spChg>
        <pc:spChg chg="add del mod">
          <ac:chgData name="신 현준" userId="2a61c25f-14a3-461d-afad-db9c681ac447" providerId="ADAL" clId="{F71CD89E-4606-3B4F-9141-D5ECCACE5716}" dt="2022-11-15T09:55:48.716" v="4"/>
          <ac:spMkLst>
            <pc:docMk/>
            <pc:sldMk cId="0" sldId="315"/>
            <ac:spMk id="4" creationId="{384233DE-4FD9-B7E8-6AA2-9494E54C23BF}"/>
          </ac:spMkLst>
        </pc:spChg>
        <pc:spChg chg="add del mod">
          <ac:chgData name="신 현준" userId="2a61c25f-14a3-461d-afad-db9c681ac447" providerId="ADAL" clId="{F71CD89E-4606-3B4F-9141-D5ECCACE5716}" dt="2022-11-15T09:55:48.716" v="4"/>
          <ac:spMkLst>
            <pc:docMk/>
            <pc:sldMk cId="0" sldId="315"/>
            <ac:spMk id="5" creationId="{E369F81E-6DCA-9433-4D86-5DAC081A113F}"/>
          </ac:spMkLst>
        </pc:spChg>
        <pc:spChg chg="mod">
          <ac:chgData name="신 현준" userId="2a61c25f-14a3-461d-afad-db9c681ac447" providerId="ADAL" clId="{F71CD89E-4606-3B4F-9141-D5ECCACE5716}" dt="2022-11-15T09:55:48.716" v="4"/>
          <ac:spMkLst>
            <pc:docMk/>
            <pc:sldMk cId="0" sldId="315"/>
            <ac:spMk id="915" creationId="{00000000-0000-0000-0000-000000000000}"/>
          </ac:spMkLst>
        </pc:spChg>
        <pc:spChg chg="mod">
          <ac:chgData name="신 현준" userId="2a61c25f-14a3-461d-afad-db9c681ac447" providerId="ADAL" clId="{F71CD89E-4606-3B4F-9141-D5ECCACE5716}" dt="2022-11-15T09:55:48.716" v="4"/>
          <ac:spMkLst>
            <pc:docMk/>
            <pc:sldMk cId="0" sldId="315"/>
            <ac:spMk id="916" creationId="{00000000-0000-0000-0000-000000000000}"/>
          </ac:spMkLst>
        </pc:spChg>
      </pc:sldChg>
      <pc:sldChg chg="addSp delSp modSp mod">
        <pc:chgData name="신 현준" userId="2a61c25f-14a3-461d-afad-db9c681ac447" providerId="ADAL" clId="{F71CD89E-4606-3B4F-9141-D5ECCACE5716}" dt="2022-11-15T11:12:27.635" v="182"/>
        <pc:sldMkLst>
          <pc:docMk/>
          <pc:sldMk cId="0" sldId="316"/>
        </pc:sldMkLst>
        <pc:spChg chg="add del mod">
          <ac:chgData name="신 현준" userId="2a61c25f-14a3-461d-afad-db9c681ac447" providerId="ADAL" clId="{F71CD89E-4606-3B4F-9141-D5ECCACE5716}" dt="2022-11-15T09:55:48.037" v="3"/>
          <ac:spMkLst>
            <pc:docMk/>
            <pc:sldMk cId="0" sldId="316"/>
            <ac:spMk id="2" creationId="{24C57115-1EE5-2E82-F588-DF0D984FF726}"/>
          </ac:spMkLst>
        </pc:spChg>
        <pc:spChg chg="add del mod">
          <ac:chgData name="신 현준" userId="2a61c25f-14a3-461d-afad-db9c681ac447" providerId="ADAL" clId="{F71CD89E-4606-3B4F-9141-D5ECCACE5716}" dt="2022-11-15T09:55:48.037" v="3"/>
          <ac:spMkLst>
            <pc:docMk/>
            <pc:sldMk cId="0" sldId="316"/>
            <ac:spMk id="3" creationId="{0310B5EC-4AC9-F684-54C3-42DDBDC71358}"/>
          </ac:spMkLst>
        </pc:spChg>
        <pc:spChg chg="add del mod">
          <ac:chgData name="신 현준" userId="2a61c25f-14a3-461d-afad-db9c681ac447" providerId="ADAL" clId="{F71CD89E-4606-3B4F-9141-D5ECCACE5716}" dt="2022-11-15T09:55:48.716" v="4"/>
          <ac:spMkLst>
            <pc:docMk/>
            <pc:sldMk cId="0" sldId="316"/>
            <ac:spMk id="4" creationId="{60E35A24-2D17-2AD2-F858-129C5553B8CE}"/>
          </ac:spMkLst>
        </pc:spChg>
        <pc:spChg chg="add del mod">
          <ac:chgData name="신 현준" userId="2a61c25f-14a3-461d-afad-db9c681ac447" providerId="ADAL" clId="{F71CD89E-4606-3B4F-9141-D5ECCACE5716}" dt="2022-11-15T09:55:48.716" v="4"/>
          <ac:spMkLst>
            <pc:docMk/>
            <pc:sldMk cId="0" sldId="316"/>
            <ac:spMk id="5" creationId="{2196CB14-9701-30D8-E4DF-FFBA798AFC2D}"/>
          </ac:spMkLst>
        </pc:spChg>
        <pc:spChg chg="add del mod">
          <ac:chgData name="신 현준" userId="2a61c25f-14a3-461d-afad-db9c681ac447" providerId="ADAL" clId="{F71CD89E-4606-3B4F-9141-D5ECCACE5716}" dt="2022-11-15T11:12:26.681" v="181"/>
          <ac:spMkLst>
            <pc:docMk/>
            <pc:sldMk cId="0" sldId="316"/>
            <ac:spMk id="6" creationId="{B4060B8A-B706-5F12-D8B4-C47D589DFA2C}"/>
          </ac:spMkLst>
        </pc:spChg>
        <pc:spChg chg="add mod">
          <ac:chgData name="신 현준" userId="2a61c25f-14a3-461d-afad-db9c681ac447" providerId="ADAL" clId="{F71CD89E-4606-3B4F-9141-D5ECCACE5716}" dt="2022-11-15T11:12:27.635" v="182"/>
          <ac:spMkLst>
            <pc:docMk/>
            <pc:sldMk cId="0" sldId="316"/>
            <ac:spMk id="7" creationId="{D2D68203-8C18-5D45-D038-7F443FF6DB20}"/>
          </ac:spMkLst>
        </pc:spChg>
        <pc:spChg chg="mod">
          <ac:chgData name="신 현준" userId="2a61c25f-14a3-461d-afad-db9c681ac447" providerId="ADAL" clId="{F71CD89E-4606-3B4F-9141-D5ECCACE5716}" dt="2022-11-15T11:12:26.681" v="181"/>
          <ac:spMkLst>
            <pc:docMk/>
            <pc:sldMk cId="0" sldId="316"/>
            <ac:spMk id="926" creationId="{00000000-0000-0000-0000-000000000000}"/>
          </ac:spMkLst>
        </pc:spChg>
        <pc:spChg chg="del mod">
          <ac:chgData name="신 현준" userId="2a61c25f-14a3-461d-afad-db9c681ac447" providerId="ADAL" clId="{F71CD89E-4606-3B4F-9141-D5ECCACE5716}" dt="2022-11-15T11:12:26.681" v="181"/>
          <ac:spMkLst>
            <pc:docMk/>
            <pc:sldMk cId="0" sldId="316"/>
            <ac:spMk id="927" creationId="{00000000-0000-0000-0000-000000000000}"/>
          </ac:spMkLst>
        </pc:spChg>
      </pc:sldChg>
      <pc:sldChg chg="addSp delSp modSp">
        <pc:chgData name="신 현준" userId="2a61c25f-14a3-461d-afad-db9c681ac447" providerId="ADAL" clId="{F71CD89E-4606-3B4F-9141-D5ECCACE5716}" dt="2022-11-15T09:55:48.716" v="4"/>
        <pc:sldMkLst>
          <pc:docMk/>
          <pc:sldMk cId="0" sldId="317"/>
        </pc:sldMkLst>
        <pc:spChg chg="add del mod">
          <ac:chgData name="신 현준" userId="2a61c25f-14a3-461d-afad-db9c681ac447" providerId="ADAL" clId="{F71CD89E-4606-3B4F-9141-D5ECCACE5716}" dt="2022-11-15T09:55:48.037" v="3"/>
          <ac:spMkLst>
            <pc:docMk/>
            <pc:sldMk cId="0" sldId="317"/>
            <ac:spMk id="2" creationId="{6D4270E2-641A-4F00-9153-ECB217DDE512}"/>
          </ac:spMkLst>
        </pc:spChg>
        <pc:spChg chg="add del mod">
          <ac:chgData name="신 현준" userId="2a61c25f-14a3-461d-afad-db9c681ac447" providerId="ADAL" clId="{F71CD89E-4606-3B4F-9141-D5ECCACE5716}" dt="2022-11-15T09:55:48.037" v="3"/>
          <ac:spMkLst>
            <pc:docMk/>
            <pc:sldMk cId="0" sldId="317"/>
            <ac:spMk id="3" creationId="{6D4D598E-92AA-67FE-E3FB-FDA291DBAC65}"/>
          </ac:spMkLst>
        </pc:spChg>
        <pc:spChg chg="add del mod">
          <ac:chgData name="신 현준" userId="2a61c25f-14a3-461d-afad-db9c681ac447" providerId="ADAL" clId="{F71CD89E-4606-3B4F-9141-D5ECCACE5716}" dt="2022-11-15T09:55:48.716" v="4"/>
          <ac:spMkLst>
            <pc:docMk/>
            <pc:sldMk cId="0" sldId="317"/>
            <ac:spMk id="4" creationId="{A2B4E6B4-3C4D-6EBE-BEA1-F26132F0BB22}"/>
          </ac:spMkLst>
        </pc:spChg>
        <pc:spChg chg="add del mod">
          <ac:chgData name="신 현준" userId="2a61c25f-14a3-461d-afad-db9c681ac447" providerId="ADAL" clId="{F71CD89E-4606-3B4F-9141-D5ECCACE5716}" dt="2022-11-15T09:55:48.716" v="4"/>
          <ac:spMkLst>
            <pc:docMk/>
            <pc:sldMk cId="0" sldId="317"/>
            <ac:spMk id="5" creationId="{C4FBC24D-B33F-B1C0-4B07-EF2CF733F96B}"/>
          </ac:spMkLst>
        </pc:spChg>
        <pc:spChg chg="mod">
          <ac:chgData name="신 현준" userId="2a61c25f-14a3-461d-afad-db9c681ac447" providerId="ADAL" clId="{F71CD89E-4606-3B4F-9141-D5ECCACE5716}" dt="2022-11-15T09:55:48.716" v="4"/>
          <ac:spMkLst>
            <pc:docMk/>
            <pc:sldMk cId="0" sldId="317"/>
            <ac:spMk id="942" creationId="{00000000-0000-0000-0000-000000000000}"/>
          </ac:spMkLst>
        </pc:spChg>
        <pc:spChg chg="mod">
          <ac:chgData name="신 현준" userId="2a61c25f-14a3-461d-afad-db9c681ac447" providerId="ADAL" clId="{F71CD89E-4606-3B4F-9141-D5ECCACE5716}" dt="2022-11-15T09:55:48.716" v="4"/>
          <ac:spMkLst>
            <pc:docMk/>
            <pc:sldMk cId="0" sldId="317"/>
            <ac:spMk id="943" creationId="{00000000-0000-0000-0000-000000000000}"/>
          </ac:spMkLst>
        </pc:spChg>
      </pc:sldChg>
      <pc:sldChg chg="addSp delSp modSp">
        <pc:chgData name="신 현준" userId="2a61c25f-14a3-461d-afad-db9c681ac447" providerId="ADAL" clId="{F71CD89E-4606-3B4F-9141-D5ECCACE5716}" dt="2022-11-15T09:55:48.716" v="4"/>
        <pc:sldMkLst>
          <pc:docMk/>
          <pc:sldMk cId="0" sldId="318"/>
        </pc:sldMkLst>
        <pc:spChg chg="del mod">
          <ac:chgData name="신 현준" userId="2a61c25f-14a3-461d-afad-db9c681ac447" providerId="ADAL" clId="{F71CD89E-4606-3B4F-9141-D5ECCACE5716}" dt="2022-11-15T09:55:48.037" v="3"/>
          <ac:spMkLst>
            <pc:docMk/>
            <pc:sldMk cId="0" sldId="318"/>
            <ac:spMk id="2" creationId="{F2C6D23E-78F1-BE43-A694-4802E3C2526D}"/>
          </ac:spMkLst>
        </pc:spChg>
        <pc:spChg chg="add del mod">
          <ac:chgData name="신 현준" userId="2a61c25f-14a3-461d-afad-db9c681ac447" providerId="ADAL" clId="{F71CD89E-4606-3B4F-9141-D5ECCACE5716}" dt="2022-11-15T09:55:48.037" v="3"/>
          <ac:spMkLst>
            <pc:docMk/>
            <pc:sldMk cId="0" sldId="318"/>
            <ac:spMk id="3" creationId="{E8F921B4-DAC5-3EBE-3D3A-AE497E0CBEF2}"/>
          </ac:spMkLst>
        </pc:spChg>
        <pc:spChg chg="add del mod">
          <ac:chgData name="신 현준" userId="2a61c25f-14a3-461d-afad-db9c681ac447" providerId="ADAL" clId="{F71CD89E-4606-3B4F-9141-D5ECCACE5716}" dt="2022-11-15T09:55:48.716" v="4"/>
          <ac:spMkLst>
            <pc:docMk/>
            <pc:sldMk cId="0" sldId="318"/>
            <ac:spMk id="4" creationId="{C34008BB-627B-5293-553C-36BEF17C9217}"/>
          </ac:spMkLst>
        </pc:spChg>
        <pc:spChg chg="add del mod">
          <ac:chgData name="신 현준" userId="2a61c25f-14a3-461d-afad-db9c681ac447" providerId="ADAL" clId="{F71CD89E-4606-3B4F-9141-D5ECCACE5716}" dt="2022-11-15T09:55:48.716" v="4"/>
          <ac:spMkLst>
            <pc:docMk/>
            <pc:sldMk cId="0" sldId="318"/>
            <ac:spMk id="5" creationId="{A8301C4A-3793-393D-0C53-F675576081A6}"/>
          </ac:spMkLst>
        </pc:spChg>
        <pc:spChg chg="add mod">
          <ac:chgData name="신 현준" userId="2a61c25f-14a3-461d-afad-db9c681ac447" providerId="ADAL" clId="{F71CD89E-4606-3B4F-9141-D5ECCACE5716}" dt="2022-11-15T09:55:48.716" v="4"/>
          <ac:spMkLst>
            <pc:docMk/>
            <pc:sldMk cId="0" sldId="318"/>
            <ac:spMk id="6" creationId="{63ADA3C2-D73E-8292-D74C-E1621791559E}"/>
          </ac:spMkLst>
        </pc:spChg>
        <pc:spChg chg="mod">
          <ac:chgData name="신 현준" userId="2a61c25f-14a3-461d-afad-db9c681ac447" providerId="ADAL" clId="{F71CD89E-4606-3B4F-9141-D5ECCACE5716}" dt="2022-11-15T09:55:48.716" v="4"/>
          <ac:spMkLst>
            <pc:docMk/>
            <pc:sldMk cId="0" sldId="318"/>
            <ac:spMk id="945" creationId="{00000000-0000-0000-0000-000000000000}"/>
          </ac:spMkLst>
        </pc:spChg>
      </pc:sldChg>
      <pc:sldChg chg="addSp delSp modSp">
        <pc:chgData name="신 현준" userId="2a61c25f-14a3-461d-afad-db9c681ac447" providerId="ADAL" clId="{F71CD89E-4606-3B4F-9141-D5ECCACE5716}" dt="2022-11-15T09:55:48.716" v="4"/>
        <pc:sldMkLst>
          <pc:docMk/>
          <pc:sldMk cId="0" sldId="319"/>
        </pc:sldMkLst>
        <pc:spChg chg="add del mod">
          <ac:chgData name="신 현준" userId="2a61c25f-14a3-461d-afad-db9c681ac447" providerId="ADAL" clId="{F71CD89E-4606-3B4F-9141-D5ECCACE5716}" dt="2022-11-15T09:55:48.037" v="3"/>
          <ac:spMkLst>
            <pc:docMk/>
            <pc:sldMk cId="0" sldId="319"/>
            <ac:spMk id="2" creationId="{843F193E-848B-B79C-1A42-62C040A3142F}"/>
          </ac:spMkLst>
        </pc:spChg>
        <pc:spChg chg="add del mod">
          <ac:chgData name="신 현준" userId="2a61c25f-14a3-461d-afad-db9c681ac447" providerId="ADAL" clId="{F71CD89E-4606-3B4F-9141-D5ECCACE5716}" dt="2022-11-15T09:55:48.037" v="3"/>
          <ac:spMkLst>
            <pc:docMk/>
            <pc:sldMk cId="0" sldId="319"/>
            <ac:spMk id="3" creationId="{8FD8DC7C-1699-7FB8-3EEA-D5C0A6E6FEFF}"/>
          </ac:spMkLst>
        </pc:spChg>
        <pc:spChg chg="add del mod">
          <ac:chgData name="신 현준" userId="2a61c25f-14a3-461d-afad-db9c681ac447" providerId="ADAL" clId="{F71CD89E-4606-3B4F-9141-D5ECCACE5716}" dt="2022-11-15T09:55:48.716" v="4"/>
          <ac:spMkLst>
            <pc:docMk/>
            <pc:sldMk cId="0" sldId="319"/>
            <ac:spMk id="4" creationId="{0682AF78-1271-DA42-88C3-AD1D8A850CE7}"/>
          </ac:spMkLst>
        </pc:spChg>
        <pc:spChg chg="add del mod">
          <ac:chgData name="신 현준" userId="2a61c25f-14a3-461d-afad-db9c681ac447" providerId="ADAL" clId="{F71CD89E-4606-3B4F-9141-D5ECCACE5716}" dt="2022-11-15T09:55:48.716" v="4"/>
          <ac:spMkLst>
            <pc:docMk/>
            <pc:sldMk cId="0" sldId="319"/>
            <ac:spMk id="5" creationId="{21756CF3-AF81-7F1B-ADA4-7FD8EDFE5B11}"/>
          </ac:spMkLst>
        </pc:spChg>
        <pc:spChg chg="mod">
          <ac:chgData name="신 현준" userId="2a61c25f-14a3-461d-afad-db9c681ac447" providerId="ADAL" clId="{F71CD89E-4606-3B4F-9141-D5ECCACE5716}" dt="2022-11-15T09:55:48.716" v="4"/>
          <ac:spMkLst>
            <pc:docMk/>
            <pc:sldMk cId="0" sldId="319"/>
            <ac:spMk id="948" creationId="{00000000-0000-0000-0000-000000000000}"/>
          </ac:spMkLst>
        </pc:spChg>
        <pc:spChg chg="mod">
          <ac:chgData name="신 현준" userId="2a61c25f-14a3-461d-afad-db9c681ac447" providerId="ADAL" clId="{F71CD89E-4606-3B4F-9141-D5ECCACE5716}" dt="2022-11-15T09:55:48.716" v="4"/>
          <ac:spMkLst>
            <pc:docMk/>
            <pc:sldMk cId="0" sldId="319"/>
            <ac:spMk id="949" creationId="{00000000-0000-0000-0000-000000000000}"/>
          </ac:spMkLst>
        </pc:spChg>
      </pc:sldChg>
      <pc:sldChg chg="addSp delSp modSp">
        <pc:chgData name="신 현준" userId="2a61c25f-14a3-461d-afad-db9c681ac447" providerId="ADAL" clId="{F71CD89E-4606-3B4F-9141-D5ECCACE5716}" dt="2022-11-15T09:55:48.716" v="4"/>
        <pc:sldMkLst>
          <pc:docMk/>
          <pc:sldMk cId="566941999" sldId="320"/>
        </pc:sldMkLst>
        <pc:spChg chg="add del mod">
          <ac:chgData name="신 현준" userId="2a61c25f-14a3-461d-afad-db9c681ac447" providerId="ADAL" clId="{F71CD89E-4606-3B4F-9141-D5ECCACE5716}" dt="2022-11-15T09:55:48.037" v="3"/>
          <ac:spMkLst>
            <pc:docMk/>
            <pc:sldMk cId="566941999" sldId="320"/>
            <ac:spMk id="2" creationId="{65C20484-4A20-87EE-1B2B-4F025E4796F5}"/>
          </ac:spMkLst>
        </pc:spChg>
        <pc:spChg chg="add del mod">
          <ac:chgData name="신 현준" userId="2a61c25f-14a3-461d-afad-db9c681ac447" providerId="ADAL" clId="{F71CD89E-4606-3B4F-9141-D5ECCACE5716}" dt="2022-11-15T09:55:48.037" v="3"/>
          <ac:spMkLst>
            <pc:docMk/>
            <pc:sldMk cId="566941999" sldId="320"/>
            <ac:spMk id="3" creationId="{1A096F85-E8C6-F261-4988-1F5B0EBCBB1E}"/>
          </ac:spMkLst>
        </pc:spChg>
        <pc:spChg chg="add del mod">
          <ac:chgData name="신 현준" userId="2a61c25f-14a3-461d-afad-db9c681ac447" providerId="ADAL" clId="{F71CD89E-4606-3B4F-9141-D5ECCACE5716}" dt="2022-11-15T09:55:48.716" v="4"/>
          <ac:spMkLst>
            <pc:docMk/>
            <pc:sldMk cId="566941999" sldId="320"/>
            <ac:spMk id="4" creationId="{55104400-981C-40DE-DD4F-E12985D4C35C}"/>
          </ac:spMkLst>
        </pc:spChg>
        <pc:spChg chg="add del mod">
          <ac:chgData name="신 현준" userId="2a61c25f-14a3-461d-afad-db9c681ac447" providerId="ADAL" clId="{F71CD89E-4606-3B4F-9141-D5ECCACE5716}" dt="2022-11-15T09:55:48.716" v="4"/>
          <ac:spMkLst>
            <pc:docMk/>
            <pc:sldMk cId="566941999" sldId="320"/>
            <ac:spMk id="5" creationId="{1E634682-69C9-40CB-E11E-744EACDC4A49}"/>
          </ac:spMkLst>
        </pc:spChg>
        <pc:spChg chg="mod">
          <ac:chgData name="신 현준" userId="2a61c25f-14a3-461d-afad-db9c681ac447" providerId="ADAL" clId="{F71CD89E-4606-3B4F-9141-D5ECCACE5716}" dt="2022-11-15T09:55:48.716" v="4"/>
          <ac:spMkLst>
            <pc:docMk/>
            <pc:sldMk cId="566941999" sldId="320"/>
            <ac:spMk id="24578" creationId="{C945195A-412A-7742-B59C-23AE3B01679B}"/>
          </ac:spMkLst>
        </pc:spChg>
        <pc:spChg chg="mod">
          <ac:chgData name="신 현준" userId="2a61c25f-14a3-461d-afad-db9c681ac447" providerId="ADAL" clId="{F71CD89E-4606-3B4F-9141-D5ECCACE5716}" dt="2022-11-15T09:55:48.716" v="4"/>
          <ac:spMkLst>
            <pc:docMk/>
            <pc:sldMk cId="566941999" sldId="320"/>
            <ac:spMk id="49155" creationId="{31B99B57-0442-0B4E-921A-EF2026FF25BA}"/>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94" name="Shape 194"/>
          <p:cNvSpPr>
            <a:spLocks noGrp="1" noRot="1" noChangeAspect="1"/>
          </p:cNvSpPr>
          <p:nvPr>
            <p:ph type="sldImg"/>
          </p:nvPr>
        </p:nvSpPr>
        <p:spPr>
          <a:xfrm>
            <a:off x="381000" y="685800"/>
            <a:ext cx="6096000" cy="3429000"/>
          </a:xfrm>
          <a:prstGeom prst="rect">
            <a:avLst/>
          </a:prstGeom>
        </p:spPr>
        <p:txBody>
          <a:bodyPr/>
          <a:lstStyle/>
          <a:p>
            <a:endParaRPr/>
          </a:p>
        </p:txBody>
      </p:sp>
      <p:sp>
        <p:nvSpPr>
          <p:cNvPr id="195" name="Shape 195"/>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25000"/>
      </a:lnSpc>
      <a:defRPr sz="2400">
        <a:latin typeface="Avenir"/>
        <a:ea typeface="Avenir"/>
        <a:cs typeface="Avenir"/>
        <a:sym typeface="Avenir Roman"/>
      </a:defRPr>
    </a:lvl1pPr>
    <a:lvl2pPr indent="228600" defTabSz="457200" latinLnBrk="0">
      <a:lnSpc>
        <a:spcPct val="125000"/>
      </a:lnSpc>
      <a:defRPr sz="2400">
        <a:latin typeface="Avenir"/>
        <a:ea typeface="Avenir"/>
        <a:cs typeface="Avenir"/>
        <a:sym typeface="Avenir Roman"/>
      </a:defRPr>
    </a:lvl2pPr>
    <a:lvl3pPr indent="457200" defTabSz="457200" latinLnBrk="0">
      <a:lnSpc>
        <a:spcPct val="125000"/>
      </a:lnSpc>
      <a:defRPr sz="2400">
        <a:latin typeface="Avenir"/>
        <a:ea typeface="Avenir"/>
        <a:cs typeface="Avenir"/>
        <a:sym typeface="Avenir Roman"/>
      </a:defRPr>
    </a:lvl3pPr>
    <a:lvl4pPr indent="685800" defTabSz="457200" latinLnBrk="0">
      <a:lnSpc>
        <a:spcPct val="125000"/>
      </a:lnSpc>
      <a:defRPr sz="2400">
        <a:latin typeface="Avenir"/>
        <a:ea typeface="Avenir"/>
        <a:cs typeface="Avenir"/>
        <a:sym typeface="Avenir Roman"/>
      </a:defRPr>
    </a:lvl4pPr>
    <a:lvl5pPr indent="914400" defTabSz="457200" latinLnBrk="0">
      <a:lnSpc>
        <a:spcPct val="125000"/>
      </a:lnSpc>
      <a:defRPr sz="2400">
        <a:latin typeface="Avenir"/>
        <a:ea typeface="Avenir"/>
        <a:cs typeface="Avenir"/>
        <a:sym typeface="Avenir Roman"/>
      </a:defRPr>
    </a:lvl5pPr>
    <a:lvl6pPr indent="1143000" defTabSz="457200" latinLnBrk="0">
      <a:lnSpc>
        <a:spcPct val="125000"/>
      </a:lnSpc>
      <a:defRPr sz="2400">
        <a:latin typeface="Avenir"/>
        <a:ea typeface="Avenir"/>
        <a:cs typeface="Avenir"/>
        <a:sym typeface="Avenir Roman"/>
      </a:defRPr>
    </a:lvl6pPr>
    <a:lvl7pPr indent="1371600" defTabSz="457200" latinLnBrk="0">
      <a:lnSpc>
        <a:spcPct val="125000"/>
      </a:lnSpc>
      <a:defRPr sz="2400">
        <a:latin typeface="Avenir"/>
        <a:ea typeface="Avenir"/>
        <a:cs typeface="Avenir"/>
        <a:sym typeface="Avenir Roman"/>
      </a:defRPr>
    </a:lvl7pPr>
    <a:lvl8pPr indent="1600200" defTabSz="457200" latinLnBrk="0">
      <a:lnSpc>
        <a:spcPct val="125000"/>
      </a:lnSpc>
      <a:defRPr sz="2400">
        <a:latin typeface="Avenir"/>
        <a:ea typeface="Avenir"/>
        <a:cs typeface="Avenir"/>
        <a:sym typeface="Avenir Roman"/>
      </a:defRPr>
    </a:lvl8pPr>
    <a:lvl9pPr indent="1828800" defTabSz="457200" latinLnBrk="0">
      <a:lnSpc>
        <a:spcPct val="125000"/>
      </a:lnSpc>
      <a:defRPr sz="2400">
        <a:latin typeface="Avenir"/>
        <a:ea typeface="Avenir"/>
        <a:cs typeface="Avenir"/>
        <a:sym typeface="Avenir Roman"/>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3" name="Shape 423"/>
          <p:cNvSpPr>
            <a:spLocks noGrp="1" noRot="1" noChangeAspect="1"/>
          </p:cNvSpPr>
          <p:nvPr>
            <p:ph type="sldImg"/>
          </p:nvPr>
        </p:nvSpPr>
        <p:spPr>
          <a:xfrm>
            <a:off x="381000" y="685800"/>
            <a:ext cx="6096000" cy="3429000"/>
          </a:xfrm>
          <a:prstGeom prst="rect">
            <a:avLst/>
          </a:prstGeom>
        </p:spPr>
        <p:txBody>
          <a:bodyPr/>
          <a:lstStyle/>
          <a:p>
            <a:endParaRPr/>
          </a:p>
        </p:txBody>
      </p:sp>
      <p:sp>
        <p:nvSpPr>
          <p:cNvPr id="424" name="Shape 424"/>
          <p:cNvSpPr>
            <a:spLocks noGrp="1"/>
          </p:cNvSpPr>
          <p:nvPr>
            <p:ph type="body" sz="quarter" idx="1"/>
          </p:nvPr>
        </p:nvSpPr>
        <p:spPr>
          <a:prstGeom prst="rect">
            <a:avLst/>
          </a:prstGeom>
        </p:spPr>
        <p:txBody>
          <a:bodyPr/>
          <a:lstStyle/>
          <a:p>
            <a:pPr defTabSz="914400">
              <a:lnSpc>
                <a:spcPct val="100000"/>
              </a:lnSpc>
              <a:spcBef>
                <a:spcPts val="400"/>
              </a:spcBef>
              <a:defRPr sz="1200">
                <a:latin typeface="Times New Roman"/>
                <a:ea typeface="Times New Roman"/>
                <a:cs typeface="Times New Roman"/>
                <a:sym typeface="Times New Roman"/>
              </a:defRPr>
            </a:pPr>
            <a:r>
              <a:t>The key to image mosaicing is how to register two images. </a:t>
            </a:r>
          </a:p>
          <a:p>
            <a:pPr defTabSz="914400">
              <a:lnSpc>
                <a:spcPct val="100000"/>
              </a:lnSpc>
              <a:spcBef>
                <a:spcPts val="400"/>
              </a:spcBef>
              <a:defRPr sz="1200">
                <a:latin typeface="Times New Roman"/>
                <a:ea typeface="Times New Roman"/>
                <a:cs typeface="Times New Roman"/>
                <a:sym typeface="Times New Roman"/>
              </a:defRPr>
            </a:pPr>
            <a:r>
              <a:t>And the simplest case for image registration is block matching, or estimating the translational motion between two images. Suppose a template (for example, the green box) or even the whole image moves with the same translation, we can estimate the motion by minimize the squared difference between two images. For instance, we can search the minimum squared error by shifting the template window around its neighborhood. </a:t>
            </a:r>
          </a:p>
          <a:p>
            <a:pPr defTabSz="914400">
              <a:lnSpc>
                <a:spcPct val="100000"/>
              </a:lnSpc>
              <a:spcBef>
                <a:spcPts val="400"/>
              </a:spcBef>
              <a:defRPr sz="1200">
                <a:latin typeface="Times New Roman"/>
                <a:ea typeface="Times New Roman"/>
                <a:cs typeface="Times New Roman"/>
                <a:sym typeface="Times New Roman"/>
              </a:defRPr>
            </a:pPr>
            <a:r>
              <a:t> </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7" name="Shape 777"/>
          <p:cNvSpPr>
            <a:spLocks noGrp="1" noRot="1" noChangeAspect="1"/>
          </p:cNvSpPr>
          <p:nvPr>
            <p:ph type="sldImg"/>
          </p:nvPr>
        </p:nvSpPr>
        <p:spPr>
          <a:xfrm>
            <a:off x="381000" y="685800"/>
            <a:ext cx="6096000" cy="3429000"/>
          </a:xfrm>
          <a:prstGeom prst="rect">
            <a:avLst/>
          </a:prstGeom>
        </p:spPr>
        <p:txBody>
          <a:bodyPr/>
          <a:lstStyle/>
          <a:p>
            <a:endParaRPr/>
          </a:p>
        </p:txBody>
      </p:sp>
      <p:sp>
        <p:nvSpPr>
          <p:cNvPr id="778" name="Shape 778"/>
          <p:cNvSpPr>
            <a:spLocks noGrp="1"/>
          </p:cNvSpPr>
          <p:nvPr>
            <p:ph type="body" sz="quarter" idx="1"/>
          </p:nvPr>
        </p:nvSpPr>
        <p:spPr>
          <a:prstGeom prst="rect">
            <a:avLst/>
          </a:prstGeom>
        </p:spPr>
        <p:txBody>
          <a:bodyPr/>
          <a:lstStyle/>
          <a:p>
            <a:pPr defTabSz="914400">
              <a:lnSpc>
                <a:spcPct val="100000"/>
              </a:lnSpc>
              <a:spcBef>
                <a:spcPts val="400"/>
              </a:spcBef>
              <a:defRPr sz="1200">
                <a:latin typeface="Times New Roman"/>
                <a:ea typeface="Times New Roman"/>
                <a:cs typeface="Times New Roman"/>
                <a:sym typeface="Times New Roman"/>
              </a:defRPr>
            </a:pPr>
            <a:r>
              <a:t>The key to image mosaicing is how to register two images. </a:t>
            </a:r>
          </a:p>
          <a:p>
            <a:pPr defTabSz="914400">
              <a:lnSpc>
                <a:spcPct val="100000"/>
              </a:lnSpc>
              <a:spcBef>
                <a:spcPts val="400"/>
              </a:spcBef>
              <a:defRPr sz="1200">
                <a:latin typeface="Times New Roman"/>
                <a:ea typeface="Times New Roman"/>
                <a:cs typeface="Times New Roman"/>
                <a:sym typeface="Times New Roman"/>
              </a:defRPr>
            </a:pPr>
            <a:r>
              <a:t>And the simplest case for image registration is block matching, or estimating the translational motion between two images. Suppose a template (for example, the green box) or even the whole image moves with the same translation, we can estimate the motion by minimize the squared difference between two images. For instance, we can search the minimum squared error by shifting the template window around its neighborhood. </a:t>
            </a:r>
          </a:p>
          <a:p>
            <a:pPr defTabSz="914400">
              <a:lnSpc>
                <a:spcPct val="100000"/>
              </a:lnSpc>
              <a:spcBef>
                <a:spcPts val="400"/>
              </a:spcBef>
              <a:defRPr sz="1200">
                <a:latin typeface="Times New Roman"/>
                <a:ea typeface="Times New Roman"/>
                <a:cs typeface="Times New Roman"/>
                <a:sym typeface="Times New Roman"/>
              </a:defRPr>
            </a:pPr>
            <a:r>
              <a:t> </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92143" y="577991"/>
            <a:ext cx="14955977" cy="3395698"/>
          </a:xfrm>
        </p:spPr>
        <p:txBody>
          <a:bodyPr anchor="b"/>
          <a:lstStyle>
            <a:lvl1pPr algn="ctr">
              <a:defRPr sz="8533" b="1" i="0">
                <a:latin typeface="Candara" panose="020E0502030303020204" pitchFamily="34" charset="0"/>
                <a:cs typeface="Arial" panose="020B0604020202020204" pitchFamily="34" charset="0"/>
              </a:defRPr>
            </a:lvl1pPr>
          </a:lstStyle>
          <a:p>
            <a:r>
              <a:rPr lang="en-US"/>
              <a:t>Click to edit Master title style</a:t>
            </a:r>
            <a:endParaRPr lang="en-US" dirty="0"/>
          </a:p>
        </p:txBody>
      </p:sp>
      <p:sp>
        <p:nvSpPr>
          <p:cNvPr id="3" name="Subtitle 2"/>
          <p:cNvSpPr>
            <a:spLocks noGrp="1"/>
          </p:cNvSpPr>
          <p:nvPr>
            <p:ph type="subTitle" idx="1"/>
          </p:nvPr>
        </p:nvSpPr>
        <p:spPr>
          <a:xfrm>
            <a:off x="2167533" y="5122898"/>
            <a:ext cx="13005197" cy="2354862"/>
          </a:xfrm>
        </p:spPr>
        <p:txBody>
          <a:bodyPr anchor="b"/>
          <a:lstStyle>
            <a:lvl1pPr marL="0" indent="0" algn="ctr">
              <a:buNone/>
              <a:defRPr sz="3413">
                <a:latin typeface="Candara" panose="020E0502030303020204" pitchFamily="34" charset="0"/>
                <a:cs typeface="Arial" panose="020B0604020202020204" pitchFamily="34" charset="0"/>
              </a:defRPr>
            </a:lvl1pPr>
            <a:lvl2pPr marL="650230" indent="0" algn="ctr">
              <a:buNone/>
              <a:defRPr sz="2844"/>
            </a:lvl2pPr>
            <a:lvl3pPr marL="1300460" indent="0" algn="ctr">
              <a:buNone/>
              <a:defRPr sz="2560"/>
            </a:lvl3pPr>
            <a:lvl4pPr marL="1950690" indent="0" algn="ctr">
              <a:buNone/>
              <a:defRPr sz="2276"/>
            </a:lvl4pPr>
            <a:lvl5pPr marL="2600919" indent="0" algn="ctr">
              <a:buNone/>
              <a:defRPr sz="2276"/>
            </a:lvl5pPr>
            <a:lvl6pPr marL="3251149" indent="0" algn="ctr">
              <a:buNone/>
              <a:defRPr sz="2276"/>
            </a:lvl6pPr>
            <a:lvl7pPr marL="3901379" indent="0" algn="ctr">
              <a:buNone/>
              <a:defRPr sz="2276"/>
            </a:lvl7pPr>
            <a:lvl8pPr marL="4551609" indent="0" algn="ctr">
              <a:buNone/>
              <a:defRPr sz="2276"/>
            </a:lvl8pPr>
            <a:lvl9pPr marL="5201839" indent="0" algn="ctr">
              <a:buNone/>
              <a:defRPr sz="2276"/>
            </a:lvl9pPr>
          </a:lstStyle>
          <a:p>
            <a:r>
              <a:rPr lang="en-US"/>
              <a:t>Click to edit Master subtitle style</a:t>
            </a:r>
            <a:endParaRPr lang="en-US" dirty="0"/>
          </a:p>
        </p:txBody>
      </p:sp>
      <p:sp>
        <p:nvSpPr>
          <p:cNvPr id="7" name="Rectangle 6">
            <a:extLst>
              <a:ext uri="{FF2B5EF4-FFF2-40B4-BE49-F238E27FC236}">
                <a16:creationId xmlns:a16="http://schemas.microsoft.com/office/drawing/2014/main" id="{88DB7C46-407C-6446-89CB-38375432D3CD}"/>
              </a:ext>
            </a:extLst>
          </p:cNvPr>
          <p:cNvSpPr/>
          <p:nvPr/>
        </p:nvSpPr>
        <p:spPr>
          <a:xfrm>
            <a:off x="0" y="4198290"/>
            <a:ext cx="13853363" cy="20965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sz="3698"/>
          </a:p>
        </p:txBody>
      </p:sp>
      <p:sp>
        <p:nvSpPr>
          <p:cNvPr id="8" name="Rectangle 7">
            <a:extLst>
              <a:ext uri="{FF2B5EF4-FFF2-40B4-BE49-F238E27FC236}">
                <a16:creationId xmlns:a16="http://schemas.microsoft.com/office/drawing/2014/main" id="{61B3DBB4-1E7A-8647-B2BC-94E67EBFBDDD}"/>
              </a:ext>
            </a:extLst>
          </p:cNvPr>
          <p:cNvSpPr/>
          <p:nvPr/>
        </p:nvSpPr>
        <p:spPr>
          <a:xfrm>
            <a:off x="5917364" y="4334935"/>
            <a:ext cx="11422900" cy="1660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sz="3698"/>
          </a:p>
        </p:txBody>
      </p:sp>
    </p:spTree>
    <p:extLst>
      <p:ext uri="{BB962C8B-B14F-4D97-AF65-F5344CB8AC3E}">
        <p14:creationId xmlns:p14="http://schemas.microsoft.com/office/powerpoint/2010/main" val="19199851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94_Title and Content">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altLang="ko-KR"/>
              <a:t>Click to edit Master title style</a:t>
            </a:r>
            <a:endParaRPr lang="en-US"/>
          </a:p>
        </p:txBody>
      </p:sp>
      <p:sp>
        <p:nvSpPr>
          <p:cNvPr id="14" name="Content Placeholder 13"/>
          <p:cNvSpPr>
            <a:spLocks noGrp="1"/>
          </p:cNvSpPr>
          <p:nvPr>
            <p:ph sz="quarter" idx="10"/>
          </p:nvPr>
        </p:nvSpPr>
        <p:spPr>
          <a:xfrm>
            <a:off x="867013" y="1820673"/>
            <a:ext cx="15606237" cy="7214955"/>
          </a:xfrm>
        </p:spPr>
        <p:txBody>
          <a:bodyPr/>
          <a:lstStyle>
            <a:lvl1pPr>
              <a:spcBef>
                <a:spcPts val="1246"/>
              </a:spcBef>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453899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95_Title and Content">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altLang="ko-KR"/>
              <a:t>Click to edit Master title style</a:t>
            </a:r>
            <a:endParaRPr lang="en-US"/>
          </a:p>
        </p:txBody>
      </p:sp>
      <p:sp>
        <p:nvSpPr>
          <p:cNvPr id="14" name="Content Placeholder 13"/>
          <p:cNvSpPr>
            <a:spLocks noGrp="1"/>
          </p:cNvSpPr>
          <p:nvPr>
            <p:ph sz="quarter" idx="10"/>
          </p:nvPr>
        </p:nvSpPr>
        <p:spPr>
          <a:xfrm>
            <a:off x="867013" y="1820673"/>
            <a:ext cx="15606237" cy="7214955"/>
          </a:xfrm>
        </p:spPr>
        <p:txBody>
          <a:bodyPr/>
          <a:lstStyle>
            <a:lvl1pPr>
              <a:spcBef>
                <a:spcPts val="1246"/>
              </a:spcBef>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2026066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96_Title and Content">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altLang="ko-KR"/>
              <a:t>Click to edit Master title style</a:t>
            </a:r>
            <a:endParaRPr lang="en-US"/>
          </a:p>
        </p:txBody>
      </p:sp>
      <p:sp>
        <p:nvSpPr>
          <p:cNvPr id="14" name="Content Placeholder 13"/>
          <p:cNvSpPr>
            <a:spLocks noGrp="1"/>
          </p:cNvSpPr>
          <p:nvPr>
            <p:ph sz="quarter" idx="10"/>
          </p:nvPr>
        </p:nvSpPr>
        <p:spPr>
          <a:xfrm>
            <a:off x="867013" y="1820673"/>
            <a:ext cx="15606237" cy="7214955"/>
          </a:xfrm>
        </p:spPr>
        <p:txBody>
          <a:bodyPr/>
          <a:lstStyle>
            <a:lvl1pPr>
              <a:spcBef>
                <a:spcPts val="1246"/>
              </a:spcBef>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1178584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97_Title and Content">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altLang="ko-KR"/>
              <a:t>Click to edit Master title style</a:t>
            </a:r>
            <a:endParaRPr lang="en-US"/>
          </a:p>
        </p:txBody>
      </p:sp>
      <p:sp>
        <p:nvSpPr>
          <p:cNvPr id="14" name="Content Placeholder 13"/>
          <p:cNvSpPr>
            <a:spLocks noGrp="1"/>
          </p:cNvSpPr>
          <p:nvPr>
            <p:ph sz="quarter" idx="10"/>
          </p:nvPr>
        </p:nvSpPr>
        <p:spPr>
          <a:xfrm>
            <a:off x="867013" y="1820673"/>
            <a:ext cx="15606237" cy="7214955"/>
          </a:xfrm>
        </p:spPr>
        <p:txBody>
          <a:bodyPr/>
          <a:lstStyle>
            <a:lvl1pPr>
              <a:spcBef>
                <a:spcPts val="1246"/>
              </a:spcBef>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2706168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98_Title and Content">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altLang="ko-KR"/>
              <a:t>Click to edit Master title style</a:t>
            </a:r>
            <a:endParaRPr lang="en-US"/>
          </a:p>
        </p:txBody>
      </p:sp>
      <p:sp>
        <p:nvSpPr>
          <p:cNvPr id="14" name="Content Placeholder 13"/>
          <p:cNvSpPr>
            <a:spLocks noGrp="1"/>
          </p:cNvSpPr>
          <p:nvPr>
            <p:ph sz="quarter" idx="10"/>
          </p:nvPr>
        </p:nvSpPr>
        <p:spPr>
          <a:xfrm>
            <a:off x="867013" y="1820673"/>
            <a:ext cx="15606237" cy="7214955"/>
          </a:xfrm>
        </p:spPr>
        <p:txBody>
          <a:bodyPr/>
          <a:lstStyle>
            <a:lvl1pPr>
              <a:spcBef>
                <a:spcPts val="1246"/>
              </a:spcBef>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7262806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99_Title and Content">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altLang="ko-KR"/>
              <a:t>Click to edit Master title style</a:t>
            </a:r>
            <a:endParaRPr lang="en-US"/>
          </a:p>
        </p:txBody>
      </p:sp>
      <p:sp>
        <p:nvSpPr>
          <p:cNvPr id="14" name="Content Placeholder 13"/>
          <p:cNvSpPr>
            <a:spLocks noGrp="1"/>
          </p:cNvSpPr>
          <p:nvPr>
            <p:ph sz="quarter" idx="10"/>
          </p:nvPr>
        </p:nvSpPr>
        <p:spPr>
          <a:xfrm>
            <a:off x="867013" y="1820673"/>
            <a:ext cx="15606237" cy="7214955"/>
          </a:xfrm>
        </p:spPr>
        <p:txBody>
          <a:bodyPr/>
          <a:lstStyle>
            <a:lvl1pPr>
              <a:spcBef>
                <a:spcPts val="1246"/>
              </a:spcBef>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2003675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2_Title and Content">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altLang="ko-KR"/>
              <a:t>Click to edit Master title style</a:t>
            </a:r>
            <a:endParaRPr lang="en-US"/>
          </a:p>
        </p:txBody>
      </p:sp>
      <p:sp>
        <p:nvSpPr>
          <p:cNvPr id="14" name="Content Placeholder 13"/>
          <p:cNvSpPr>
            <a:spLocks noGrp="1"/>
          </p:cNvSpPr>
          <p:nvPr>
            <p:ph sz="quarter" idx="10"/>
          </p:nvPr>
        </p:nvSpPr>
        <p:spPr>
          <a:xfrm>
            <a:off x="867013" y="1820673"/>
            <a:ext cx="15606237" cy="7214955"/>
          </a:xfrm>
        </p:spPr>
        <p:txBody>
          <a:bodyPr/>
          <a:lstStyle>
            <a:lvl1pPr>
              <a:spcBef>
                <a:spcPts val="1246"/>
              </a:spcBef>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9217309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3_Title and Content">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altLang="ko-KR"/>
              <a:t>Click to edit Master title style</a:t>
            </a:r>
            <a:endParaRPr lang="en-US"/>
          </a:p>
        </p:txBody>
      </p:sp>
      <p:sp>
        <p:nvSpPr>
          <p:cNvPr id="14" name="Content Placeholder 13"/>
          <p:cNvSpPr>
            <a:spLocks noGrp="1"/>
          </p:cNvSpPr>
          <p:nvPr>
            <p:ph sz="quarter" idx="10"/>
          </p:nvPr>
        </p:nvSpPr>
        <p:spPr>
          <a:xfrm>
            <a:off x="867013" y="1820673"/>
            <a:ext cx="15606237" cy="7214955"/>
          </a:xfrm>
        </p:spPr>
        <p:txBody>
          <a:bodyPr/>
          <a:lstStyle>
            <a:lvl1pPr>
              <a:spcBef>
                <a:spcPts val="1246"/>
              </a:spcBef>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6652999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4_Title and Content">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altLang="ko-KR"/>
              <a:t>Click to edit Master title style</a:t>
            </a:r>
            <a:endParaRPr lang="en-US"/>
          </a:p>
        </p:txBody>
      </p:sp>
      <p:sp>
        <p:nvSpPr>
          <p:cNvPr id="14" name="Content Placeholder 13"/>
          <p:cNvSpPr>
            <a:spLocks noGrp="1"/>
          </p:cNvSpPr>
          <p:nvPr>
            <p:ph sz="quarter" idx="10"/>
          </p:nvPr>
        </p:nvSpPr>
        <p:spPr>
          <a:xfrm>
            <a:off x="867013" y="1820673"/>
            <a:ext cx="15606237" cy="7214955"/>
          </a:xfrm>
        </p:spPr>
        <p:txBody>
          <a:bodyPr/>
          <a:lstStyle>
            <a:lvl1pPr>
              <a:spcBef>
                <a:spcPts val="1246"/>
              </a:spcBef>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59417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5_Title and Content">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altLang="ko-KR"/>
              <a:t>Click to edit Master title style</a:t>
            </a:r>
            <a:endParaRPr lang="en-US"/>
          </a:p>
        </p:txBody>
      </p:sp>
      <p:sp>
        <p:nvSpPr>
          <p:cNvPr id="14" name="Content Placeholder 13"/>
          <p:cNvSpPr>
            <a:spLocks noGrp="1"/>
          </p:cNvSpPr>
          <p:nvPr>
            <p:ph sz="quarter" idx="10"/>
          </p:nvPr>
        </p:nvSpPr>
        <p:spPr>
          <a:xfrm>
            <a:off x="867013" y="1820673"/>
            <a:ext cx="15606237" cy="7214955"/>
          </a:xfrm>
        </p:spPr>
        <p:txBody>
          <a:bodyPr/>
          <a:lstStyle>
            <a:lvl1pPr>
              <a:spcBef>
                <a:spcPts val="1246"/>
              </a:spcBef>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668482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a:lvl1pPr>
          </a:lstStyle>
          <a:p>
            <a:r>
              <a:rPr lang="en-US"/>
              <a:t>Click to edit Master title style</a:t>
            </a:r>
            <a:endParaRPr lang="en-US" dirty="0"/>
          </a:p>
        </p:txBody>
      </p:sp>
      <p:sp>
        <p:nvSpPr>
          <p:cNvPr id="3" name="Content Placeholder 2"/>
          <p:cNvSpPr>
            <a:spLocks noGrp="1"/>
          </p:cNvSpPr>
          <p:nvPr>
            <p:ph idx="1"/>
          </p:nvPr>
        </p:nvSpPr>
        <p:spPr>
          <a:xfrm>
            <a:off x="322872" y="1798174"/>
            <a:ext cx="16694519" cy="7755405"/>
          </a:xfrm>
        </p:spPr>
        <p:txBody>
          <a:bodyPr/>
          <a:lstStyle>
            <a:lvl1pPr>
              <a:spcBef>
                <a:spcPts val="2276"/>
              </a:spcBef>
              <a:defRPr sz="3413">
                <a:latin typeface="Candara" panose="020E0502030303020204" pitchFamily="34" charset="0"/>
                <a:cs typeface="Arial" panose="020B0604020202020204" pitchFamily="34" charset="0"/>
              </a:defRPr>
            </a:lvl1pPr>
            <a:lvl2pPr>
              <a:defRPr sz="2987">
                <a:latin typeface="Candara" panose="020E0502030303020204" pitchFamily="34" charset="0"/>
                <a:cs typeface="Arial" panose="020B0604020202020204" pitchFamily="34" charset="0"/>
              </a:defRPr>
            </a:lvl2pPr>
            <a:lvl3pPr>
              <a:defRPr>
                <a:latin typeface="Candara" panose="020E0502030303020204" pitchFamily="34" charset="0"/>
                <a:cs typeface="Arial" panose="020B0604020202020204" pitchFamily="34" charset="0"/>
              </a:defRPr>
            </a:lvl3pPr>
            <a:lvl4pPr>
              <a:defRPr>
                <a:latin typeface="Candara" panose="020E0502030303020204" pitchFamily="34" charset="0"/>
                <a:cs typeface="Arial" panose="020B0604020202020204" pitchFamily="34" charset="0"/>
              </a:defRPr>
            </a:lvl4pPr>
            <a:lvl5pPr>
              <a:defRPr>
                <a:latin typeface="Candara" panose="020E0502030303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Rectangle 8">
            <a:extLst>
              <a:ext uri="{FF2B5EF4-FFF2-40B4-BE49-F238E27FC236}">
                <a16:creationId xmlns:a16="http://schemas.microsoft.com/office/drawing/2014/main" id="{15A9023A-09DE-EF44-91C4-3ABDC38A70D8}"/>
              </a:ext>
            </a:extLst>
          </p:cNvPr>
          <p:cNvSpPr/>
          <p:nvPr/>
        </p:nvSpPr>
        <p:spPr>
          <a:xfrm>
            <a:off x="0" y="1437754"/>
            <a:ext cx="13853363" cy="20965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sz="3698"/>
          </a:p>
        </p:txBody>
      </p:sp>
      <p:sp>
        <p:nvSpPr>
          <p:cNvPr id="10" name="Rectangle 9">
            <a:extLst>
              <a:ext uri="{FF2B5EF4-FFF2-40B4-BE49-F238E27FC236}">
                <a16:creationId xmlns:a16="http://schemas.microsoft.com/office/drawing/2014/main" id="{3FB4EF4F-DAC4-B947-9694-55814C42F8F9}"/>
              </a:ext>
            </a:extLst>
          </p:cNvPr>
          <p:cNvSpPr/>
          <p:nvPr/>
        </p:nvSpPr>
        <p:spPr>
          <a:xfrm>
            <a:off x="5917364" y="1574399"/>
            <a:ext cx="11422900" cy="1660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sz="3698"/>
          </a:p>
        </p:txBody>
      </p:sp>
    </p:spTree>
    <p:extLst>
      <p:ext uri="{BB962C8B-B14F-4D97-AF65-F5344CB8AC3E}">
        <p14:creationId xmlns:p14="http://schemas.microsoft.com/office/powerpoint/2010/main" val="79555264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6_Title and Content">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altLang="ko-KR"/>
              <a:t>Click to edit Master title style</a:t>
            </a:r>
            <a:endParaRPr lang="en-US"/>
          </a:p>
        </p:txBody>
      </p:sp>
      <p:sp>
        <p:nvSpPr>
          <p:cNvPr id="14" name="Content Placeholder 13"/>
          <p:cNvSpPr>
            <a:spLocks noGrp="1"/>
          </p:cNvSpPr>
          <p:nvPr>
            <p:ph sz="quarter" idx="10"/>
          </p:nvPr>
        </p:nvSpPr>
        <p:spPr>
          <a:xfrm>
            <a:off x="867013" y="1820673"/>
            <a:ext cx="15606237" cy="7214955"/>
          </a:xfrm>
        </p:spPr>
        <p:txBody>
          <a:bodyPr/>
          <a:lstStyle>
            <a:lvl1pPr>
              <a:spcBef>
                <a:spcPts val="1246"/>
              </a:spcBef>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619850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7_Title and Content">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altLang="ko-KR"/>
              <a:t>Click to edit Master title style</a:t>
            </a:r>
            <a:endParaRPr lang="en-US"/>
          </a:p>
        </p:txBody>
      </p:sp>
      <p:sp>
        <p:nvSpPr>
          <p:cNvPr id="14" name="Content Placeholder 13"/>
          <p:cNvSpPr>
            <a:spLocks noGrp="1"/>
          </p:cNvSpPr>
          <p:nvPr>
            <p:ph sz="quarter" idx="10"/>
          </p:nvPr>
        </p:nvSpPr>
        <p:spPr>
          <a:xfrm>
            <a:off x="867013" y="1820673"/>
            <a:ext cx="15606237" cy="7214955"/>
          </a:xfrm>
        </p:spPr>
        <p:txBody>
          <a:bodyPr/>
          <a:lstStyle>
            <a:lvl1pPr>
              <a:spcBef>
                <a:spcPts val="1246"/>
              </a:spcBef>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0522991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8_Title and Content">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altLang="ko-KR"/>
              <a:t>Click to edit Master title style</a:t>
            </a:r>
            <a:endParaRPr lang="en-US"/>
          </a:p>
        </p:txBody>
      </p:sp>
      <p:sp>
        <p:nvSpPr>
          <p:cNvPr id="14" name="Content Placeholder 13"/>
          <p:cNvSpPr>
            <a:spLocks noGrp="1"/>
          </p:cNvSpPr>
          <p:nvPr>
            <p:ph sz="quarter" idx="10"/>
          </p:nvPr>
        </p:nvSpPr>
        <p:spPr>
          <a:xfrm>
            <a:off x="867013" y="1820673"/>
            <a:ext cx="15606237" cy="7214955"/>
          </a:xfrm>
        </p:spPr>
        <p:txBody>
          <a:bodyPr/>
          <a:lstStyle>
            <a:lvl1pPr>
              <a:spcBef>
                <a:spcPts val="1246"/>
              </a:spcBef>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0204899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9_Title and Content">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altLang="ko-KR"/>
              <a:t>Click to edit Master title style</a:t>
            </a:r>
            <a:endParaRPr lang="en-US"/>
          </a:p>
        </p:txBody>
      </p:sp>
      <p:sp>
        <p:nvSpPr>
          <p:cNvPr id="14" name="Content Placeholder 13"/>
          <p:cNvSpPr>
            <a:spLocks noGrp="1"/>
          </p:cNvSpPr>
          <p:nvPr>
            <p:ph sz="quarter" idx="10"/>
          </p:nvPr>
        </p:nvSpPr>
        <p:spPr>
          <a:xfrm>
            <a:off x="867013" y="1820673"/>
            <a:ext cx="15606237" cy="7214955"/>
          </a:xfrm>
        </p:spPr>
        <p:txBody>
          <a:bodyPr/>
          <a:lstStyle>
            <a:lvl1pPr>
              <a:spcBef>
                <a:spcPts val="1246"/>
              </a:spcBef>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7378552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10_Title and Content">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altLang="ko-KR"/>
              <a:t>Click to edit Master title style</a:t>
            </a:r>
            <a:endParaRPr lang="en-US"/>
          </a:p>
        </p:txBody>
      </p:sp>
      <p:sp>
        <p:nvSpPr>
          <p:cNvPr id="14" name="Content Placeholder 13"/>
          <p:cNvSpPr>
            <a:spLocks noGrp="1"/>
          </p:cNvSpPr>
          <p:nvPr>
            <p:ph sz="quarter" idx="10"/>
          </p:nvPr>
        </p:nvSpPr>
        <p:spPr>
          <a:xfrm>
            <a:off x="867013" y="1820673"/>
            <a:ext cx="15606237" cy="7214955"/>
          </a:xfrm>
        </p:spPr>
        <p:txBody>
          <a:bodyPr/>
          <a:lstStyle>
            <a:lvl1pPr>
              <a:spcBef>
                <a:spcPts val="1246"/>
              </a:spcBef>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8343987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11_Title and Content">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altLang="ko-KR"/>
              <a:t>Click to edit Master title style</a:t>
            </a:r>
            <a:endParaRPr lang="en-US"/>
          </a:p>
        </p:txBody>
      </p:sp>
      <p:sp>
        <p:nvSpPr>
          <p:cNvPr id="14" name="Content Placeholder 13"/>
          <p:cNvSpPr>
            <a:spLocks noGrp="1"/>
          </p:cNvSpPr>
          <p:nvPr>
            <p:ph sz="quarter" idx="10"/>
          </p:nvPr>
        </p:nvSpPr>
        <p:spPr>
          <a:xfrm>
            <a:off x="867013" y="1820673"/>
            <a:ext cx="15606237" cy="7214955"/>
          </a:xfrm>
        </p:spPr>
        <p:txBody>
          <a:bodyPr/>
          <a:lstStyle>
            <a:lvl1pPr>
              <a:spcBef>
                <a:spcPts val="1246"/>
              </a:spcBef>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6902902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12_Title and Content">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altLang="ko-KR"/>
              <a:t>Click to edit Master title style</a:t>
            </a:r>
            <a:endParaRPr lang="en-US"/>
          </a:p>
        </p:txBody>
      </p:sp>
      <p:sp>
        <p:nvSpPr>
          <p:cNvPr id="14" name="Content Placeholder 13"/>
          <p:cNvSpPr>
            <a:spLocks noGrp="1"/>
          </p:cNvSpPr>
          <p:nvPr>
            <p:ph sz="quarter" idx="10"/>
          </p:nvPr>
        </p:nvSpPr>
        <p:spPr>
          <a:xfrm>
            <a:off x="867013" y="1820673"/>
            <a:ext cx="15606237" cy="7214955"/>
          </a:xfrm>
        </p:spPr>
        <p:txBody>
          <a:bodyPr/>
          <a:lstStyle>
            <a:lvl1pPr>
              <a:spcBef>
                <a:spcPts val="1246"/>
              </a:spcBef>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9487243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13_Title and Content">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altLang="ko-KR"/>
              <a:t>Click to edit Master title style</a:t>
            </a:r>
            <a:endParaRPr lang="en-US"/>
          </a:p>
        </p:txBody>
      </p:sp>
      <p:sp>
        <p:nvSpPr>
          <p:cNvPr id="14" name="Content Placeholder 13"/>
          <p:cNvSpPr>
            <a:spLocks noGrp="1"/>
          </p:cNvSpPr>
          <p:nvPr>
            <p:ph sz="quarter" idx="10"/>
          </p:nvPr>
        </p:nvSpPr>
        <p:spPr>
          <a:xfrm>
            <a:off x="867013" y="1820673"/>
            <a:ext cx="15606237" cy="7214955"/>
          </a:xfrm>
        </p:spPr>
        <p:txBody>
          <a:bodyPr/>
          <a:lstStyle>
            <a:lvl1pPr>
              <a:spcBef>
                <a:spcPts val="1246"/>
              </a:spcBef>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4961625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14_Title and Content">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altLang="ko-KR"/>
              <a:t>Click to edit Master title style</a:t>
            </a:r>
            <a:endParaRPr lang="en-US"/>
          </a:p>
        </p:txBody>
      </p:sp>
      <p:sp>
        <p:nvSpPr>
          <p:cNvPr id="14" name="Content Placeholder 13"/>
          <p:cNvSpPr>
            <a:spLocks noGrp="1"/>
          </p:cNvSpPr>
          <p:nvPr>
            <p:ph sz="quarter" idx="10"/>
          </p:nvPr>
        </p:nvSpPr>
        <p:spPr>
          <a:xfrm>
            <a:off x="867013" y="1820673"/>
            <a:ext cx="15606237" cy="7214955"/>
          </a:xfrm>
        </p:spPr>
        <p:txBody>
          <a:bodyPr/>
          <a:lstStyle>
            <a:lvl1pPr>
              <a:spcBef>
                <a:spcPts val="1246"/>
              </a:spcBef>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1795313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15_Title and Content">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altLang="ko-KR"/>
              <a:t>Click to edit Master title style</a:t>
            </a:r>
            <a:endParaRPr lang="en-US"/>
          </a:p>
        </p:txBody>
      </p:sp>
      <p:sp>
        <p:nvSpPr>
          <p:cNvPr id="14" name="Content Placeholder 13"/>
          <p:cNvSpPr>
            <a:spLocks noGrp="1"/>
          </p:cNvSpPr>
          <p:nvPr>
            <p:ph sz="quarter" idx="10"/>
          </p:nvPr>
        </p:nvSpPr>
        <p:spPr>
          <a:xfrm>
            <a:off x="867013" y="1820673"/>
            <a:ext cx="15606237" cy="7214955"/>
          </a:xfrm>
        </p:spPr>
        <p:txBody>
          <a:bodyPr/>
          <a:lstStyle>
            <a:lvl1pPr>
              <a:spcBef>
                <a:spcPts val="1246"/>
              </a:spcBef>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7398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83112" y="2431628"/>
            <a:ext cx="14955977" cy="4057226"/>
          </a:xfrm>
        </p:spPr>
        <p:txBody>
          <a:bodyPr anchor="b"/>
          <a:lstStyle>
            <a:lvl1pPr>
              <a:defRPr sz="8533"/>
            </a:lvl1pPr>
          </a:lstStyle>
          <a:p>
            <a:r>
              <a:rPr lang="en-US"/>
              <a:t>Click to edit Master title style</a:t>
            </a:r>
            <a:endParaRPr lang="en-US" dirty="0"/>
          </a:p>
        </p:txBody>
      </p:sp>
      <p:sp>
        <p:nvSpPr>
          <p:cNvPr id="3" name="Text Placeholder 2"/>
          <p:cNvSpPr>
            <a:spLocks noGrp="1"/>
          </p:cNvSpPr>
          <p:nvPr>
            <p:ph type="body" idx="1"/>
          </p:nvPr>
        </p:nvSpPr>
        <p:spPr>
          <a:xfrm>
            <a:off x="1183112" y="6527237"/>
            <a:ext cx="14955977" cy="2133599"/>
          </a:xfrm>
        </p:spPr>
        <p:txBody>
          <a:bodyPr/>
          <a:lstStyle>
            <a:lvl1pPr marL="0" indent="0">
              <a:buNone/>
              <a:defRPr sz="3413">
                <a:solidFill>
                  <a:schemeClr val="tx1">
                    <a:tint val="75000"/>
                  </a:schemeClr>
                </a:solidFill>
              </a:defRPr>
            </a:lvl1pPr>
            <a:lvl2pPr marL="650230" indent="0">
              <a:buNone/>
              <a:defRPr sz="2844">
                <a:solidFill>
                  <a:schemeClr val="tx1">
                    <a:tint val="75000"/>
                  </a:schemeClr>
                </a:solidFill>
              </a:defRPr>
            </a:lvl2pPr>
            <a:lvl3pPr marL="1300460" indent="0">
              <a:buNone/>
              <a:defRPr sz="2560">
                <a:solidFill>
                  <a:schemeClr val="tx1">
                    <a:tint val="75000"/>
                  </a:schemeClr>
                </a:solidFill>
              </a:defRPr>
            </a:lvl3pPr>
            <a:lvl4pPr marL="1950690" indent="0">
              <a:buNone/>
              <a:defRPr sz="2276">
                <a:solidFill>
                  <a:schemeClr val="tx1">
                    <a:tint val="75000"/>
                  </a:schemeClr>
                </a:solidFill>
              </a:defRPr>
            </a:lvl4pPr>
            <a:lvl5pPr marL="2600919" indent="0">
              <a:buNone/>
              <a:defRPr sz="2276">
                <a:solidFill>
                  <a:schemeClr val="tx1">
                    <a:tint val="75000"/>
                  </a:schemeClr>
                </a:solidFill>
              </a:defRPr>
            </a:lvl5pPr>
            <a:lvl6pPr marL="3251149" indent="0">
              <a:buNone/>
              <a:defRPr sz="2276">
                <a:solidFill>
                  <a:schemeClr val="tx1">
                    <a:tint val="75000"/>
                  </a:schemeClr>
                </a:solidFill>
              </a:defRPr>
            </a:lvl6pPr>
            <a:lvl7pPr marL="3901379" indent="0">
              <a:buNone/>
              <a:defRPr sz="2276">
                <a:solidFill>
                  <a:schemeClr val="tx1">
                    <a:tint val="75000"/>
                  </a:schemeClr>
                </a:solidFill>
              </a:defRPr>
            </a:lvl7pPr>
            <a:lvl8pPr marL="4551609" indent="0">
              <a:buNone/>
              <a:defRPr sz="2276">
                <a:solidFill>
                  <a:schemeClr val="tx1">
                    <a:tint val="75000"/>
                  </a:schemeClr>
                </a:solidFill>
              </a:defRPr>
            </a:lvl8pPr>
            <a:lvl9pPr marL="5201839" indent="0">
              <a:buNone/>
              <a:defRPr sz="2276">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1192143" y="9040143"/>
            <a:ext cx="3901559" cy="519289"/>
          </a:xfrm>
          <a:prstGeom prst="rect">
            <a:avLst/>
          </a:prstGeom>
        </p:spPr>
        <p:txBody>
          <a:bodyPr/>
          <a:lstStyle/>
          <a:p>
            <a:fld id="{F8F6DBBA-787C-CD4A-B325-B8E7BA5C73B3}" type="datetimeFigureOut">
              <a:rPr lang="en-US" smtClean="0"/>
              <a:t>11/15/22</a:t>
            </a:fld>
            <a:endParaRPr lang="en-US"/>
          </a:p>
        </p:txBody>
      </p:sp>
      <p:sp>
        <p:nvSpPr>
          <p:cNvPr id="5" name="Footer Placeholder 4"/>
          <p:cNvSpPr>
            <a:spLocks noGrp="1"/>
          </p:cNvSpPr>
          <p:nvPr>
            <p:ph type="ftr" sz="quarter" idx="11"/>
          </p:nvPr>
        </p:nvSpPr>
        <p:spPr>
          <a:xfrm>
            <a:off x="5743962" y="9040143"/>
            <a:ext cx="5852339" cy="519289"/>
          </a:xfrm>
          <a:prstGeom prst="rect">
            <a:avLst/>
          </a:prstGeom>
        </p:spPr>
        <p:txBody>
          <a:bodyPr/>
          <a:lstStyle/>
          <a:p>
            <a:endParaRPr lang="en-US"/>
          </a:p>
        </p:txBody>
      </p:sp>
      <p:sp>
        <p:nvSpPr>
          <p:cNvPr id="6" name="Slide Number Placeholder 5"/>
          <p:cNvSpPr>
            <a:spLocks noGrp="1"/>
          </p:cNvSpPr>
          <p:nvPr>
            <p:ph type="sldNum" sz="quarter" idx="12"/>
          </p:nvPr>
        </p:nvSpPr>
        <p:spPr>
          <a:xfrm>
            <a:off x="12246561" y="9040143"/>
            <a:ext cx="3901559" cy="519289"/>
          </a:xfrm>
          <a:prstGeom prst="rect">
            <a:avLst/>
          </a:prstGeom>
        </p:spPr>
        <p:txBody>
          <a:bodyPr/>
          <a:lstStyle/>
          <a:p>
            <a:fld id="{C74753FA-8DF6-9B45-B8EB-CE003258B014}" type="slidenum">
              <a:rPr lang="en-US" smtClean="0"/>
              <a:t>‹#›</a:t>
            </a:fld>
            <a:endParaRPr lang="en-US"/>
          </a:p>
        </p:txBody>
      </p:sp>
    </p:spTree>
    <p:extLst>
      <p:ext uri="{BB962C8B-B14F-4D97-AF65-F5344CB8AC3E}">
        <p14:creationId xmlns:p14="http://schemas.microsoft.com/office/powerpoint/2010/main" val="39613839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16_Title and Content">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altLang="ko-KR"/>
              <a:t>Click to edit Master title style</a:t>
            </a:r>
            <a:endParaRPr lang="en-US"/>
          </a:p>
        </p:txBody>
      </p:sp>
      <p:sp>
        <p:nvSpPr>
          <p:cNvPr id="14" name="Content Placeholder 13"/>
          <p:cNvSpPr>
            <a:spLocks noGrp="1"/>
          </p:cNvSpPr>
          <p:nvPr>
            <p:ph sz="quarter" idx="10"/>
          </p:nvPr>
        </p:nvSpPr>
        <p:spPr>
          <a:xfrm>
            <a:off x="867013" y="1820673"/>
            <a:ext cx="15606237" cy="7214955"/>
          </a:xfrm>
        </p:spPr>
        <p:txBody>
          <a:bodyPr/>
          <a:lstStyle>
            <a:lvl1pPr>
              <a:spcBef>
                <a:spcPts val="1246"/>
              </a:spcBef>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9205686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cSld name="17_Title and Content">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altLang="ko-KR"/>
              <a:t>Click to edit Master title style</a:t>
            </a:r>
            <a:endParaRPr lang="en-US"/>
          </a:p>
        </p:txBody>
      </p:sp>
      <p:sp>
        <p:nvSpPr>
          <p:cNvPr id="14" name="Content Placeholder 13"/>
          <p:cNvSpPr>
            <a:spLocks noGrp="1"/>
          </p:cNvSpPr>
          <p:nvPr>
            <p:ph sz="quarter" idx="10"/>
          </p:nvPr>
        </p:nvSpPr>
        <p:spPr>
          <a:xfrm>
            <a:off x="867013" y="1820673"/>
            <a:ext cx="15606237" cy="7214955"/>
          </a:xfrm>
        </p:spPr>
        <p:txBody>
          <a:bodyPr/>
          <a:lstStyle>
            <a:lvl1pPr>
              <a:spcBef>
                <a:spcPts val="1246"/>
              </a:spcBef>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0515072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cSld name="18_Title and Content">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altLang="ko-KR"/>
              <a:t>Click to edit Master title style</a:t>
            </a:r>
            <a:endParaRPr lang="en-US"/>
          </a:p>
        </p:txBody>
      </p:sp>
      <p:sp>
        <p:nvSpPr>
          <p:cNvPr id="14" name="Content Placeholder 13"/>
          <p:cNvSpPr>
            <a:spLocks noGrp="1"/>
          </p:cNvSpPr>
          <p:nvPr>
            <p:ph sz="quarter" idx="10"/>
          </p:nvPr>
        </p:nvSpPr>
        <p:spPr>
          <a:xfrm>
            <a:off x="867013" y="1820673"/>
            <a:ext cx="15606237" cy="7214955"/>
          </a:xfrm>
        </p:spPr>
        <p:txBody>
          <a:bodyPr/>
          <a:lstStyle>
            <a:lvl1pPr>
              <a:spcBef>
                <a:spcPts val="1246"/>
              </a:spcBef>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5725629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cSld name="19_Title and Content">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altLang="ko-KR"/>
              <a:t>Click to edit Master title style</a:t>
            </a:r>
            <a:endParaRPr lang="en-US"/>
          </a:p>
        </p:txBody>
      </p:sp>
      <p:sp>
        <p:nvSpPr>
          <p:cNvPr id="14" name="Content Placeholder 13"/>
          <p:cNvSpPr>
            <a:spLocks noGrp="1"/>
          </p:cNvSpPr>
          <p:nvPr>
            <p:ph sz="quarter" idx="10"/>
          </p:nvPr>
        </p:nvSpPr>
        <p:spPr>
          <a:xfrm>
            <a:off x="867013" y="1820673"/>
            <a:ext cx="15606237" cy="7214955"/>
          </a:xfrm>
        </p:spPr>
        <p:txBody>
          <a:bodyPr/>
          <a:lstStyle>
            <a:lvl1pPr>
              <a:spcBef>
                <a:spcPts val="1246"/>
              </a:spcBef>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6449742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cSld name="20_Title and Content">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altLang="ko-KR"/>
              <a:t>Click to edit Master title style</a:t>
            </a:r>
            <a:endParaRPr lang="en-US"/>
          </a:p>
        </p:txBody>
      </p:sp>
      <p:sp>
        <p:nvSpPr>
          <p:cNvPr id="14" name="Content Placeholder 13"/>
          <p:cNvSpPr>
            <a:spLocks noGrp="1"/>
          </p:cNvSpPr>
          <p:nvPr>
            <p:ph sz="quarter" idx="10"/>
          </p:nvPr>
        </p:nvSpPr>
        <p:spPr>
          <a:xfrm>
            <a:off x="867013" y="1820673"/>
            <a:ext cx="15606237" cy="7214955"/>
          </a:xfrm>
        </p:spPr>
        <p:txBody>
          <a:bodyPr/>
          <a:lstStyle>
            <a:lvl1pPr>
              <a:spcBef>
                <a:spcPts val="1246"/>
              </a:spcBef>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6088194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cSld name="21_Title and Content">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altLang="ko-KR"/>
              <a:t>Click to edit Master title style</a:t>
            </a:r>
            <a:endParaRPr lang="en-US"/>
          </a:p>
        </p:txBody>
      </p:sp>
      <p:sp>
        <p:nvSpPr>
          <p:cNvPr id="14" name="Content Placeholder 13"/>
          <p:cNvSpPr>
            <a:spLocks noGrp="1"/>
          </p:cNvSpPr>
          <p:nvPr>
            <p:ph sz="quarter" idx="10"/>
          </p:nvPr>
        </p:nvSpPr>
        <p:spPr>
          <a:xfrm>
            <a:off x="867013" y="1820673"/>
            <a:ext cx="15606237" cy="7214955"/>
          </a:xfrm>
        </p:spPr>
        <p:txBody>
          <a:bodyPr/>
          <a:lstStyle>
            <a:lvl1pPr>
              <a:spcBef>
                <a:spcPts val="1246"/>
              </a:spcBef>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0062173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cSld name="22_Title and Content">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altLang="ko-KR"/>
              <a:t>Click to edit Master title style</a:t>
            </a:r>
            <a:endParaRPr lang="en-US"/>
          </a:p>
        </p:txBody>
      </p:sp>
      <p:sp>
        <p:nvSpPr>
          <p:cNvPr id="14" name="Content Placeholder 13"/>
          <p:cNvSpPr>
            <a:spLocks noGrp="1"/>
          </p:cNvSpPr>
          <p:nvPr>
            <p:ph sz="quarter" idx="10"/>
          </p:nvPr>
        </p:nvSpPr>
        <p:spPr>
          <a:xfrm>
            <a:off x="867013" y="1820673"/>
            <a:ext cx="15606237" cy="7214955"/>
          </a:xfrm>
        </p:spPr>
        <p:txBody>
          <a:bodyPr/>
          <a:lstStyle>
            <a:lvl1pPr>
              <a:spcBef>
                <a:spcPts val="1246"/>
              </a:spcBef>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8725262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cSld name="23_Title and Content">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altLang="ko-KR"/>
              <a:t>Click to edit Master title style</a:t>
            </a:r>
            <a:endParaRPr lang="en-US"/>
          </a:p>
        </p:txBody>
      </p:sp>
      <p:sp>
        <p:nvSpPr>
          <p:cNvPr id="14" name="Content Placeholder 13"/>
          <p:cNvSpPr>
            <a:spLocks noGrp="1"/>
          </p:cNvSpPr>
          <p:nvPr>
            <p:ph sz="quarter" idx="10"/>
          </p:nvPr>
        </p:nvSpPr>
        <p:spPr>
          <a:xfrm>
            <a:off x="867013" y="1820673"/>
            <a:ext cx="15606237" cy="7214955"/>
          </a:xfrm>
        </p:spPr>
        <p:txBody>
          <a:bodyPr/>
          <a:lstStyle>
            <a:lvl1pPr>
              <a:spcBef>
                <a:spcPts val="1246"/>
              </a:spcBef>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0360990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cSld name="24_Title and Content">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altLang="ko-KR"/>
              <a:t>Click to edit Master title style</a:t>
            </a:r>
            <a:endParaRPr lang="en-US"/>
          </a:p>
        </p:txBody>
      </p:sp>
      <p:sp>
        <p:nvSpPr>
          <p:cNvPr id="14" name="Content Placeholder 13"/>
          <p:cNvSpPr>
            <a:spLocks noGrp="1"/>
          </p:cNvSpPr>
          <p:nvPr>
            <p:ph sz="quarter" idx="10"/>
          </p:nvPr>
        </p:nvSpPr>
        <p:spPr>
          <a:xfrm>
            <a:off x="867013" y="1820673"/>
            <a:ext cx="15606237" cy="7214955"/>
          </a:xfrm>
        </p:spPr>
        <p:txBody>
          <a:bodyPr/>
          <a:lstStyle>
            <a:lvl1pPr>
              <a:spcBef>
                <a:spcPts val="1246"/>
              </a:spcBef>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7096590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cSld name="25_Title and Content">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altLang="ko-KR"/>
              <a:t>Click to edit Master title style</a:t>
            </a:r>
            <a:endParaRPr lang="en-US"/>
          </a:p>
        </p:txBody>
      </p:sp>
      <p:sp>
        <p:nvSpPr>
          <p:cNvPr id="14" name="Content Placeholder 13"/>
          <p:cNvSpPr>
            <a:spLocks noGrp="1"/>
          </p:cNvSpPr>
          <p:nvPr>
            <p:ph sz="quarter" idx="10"/>
          </p:nvPr>
        </p:nvSpPr>
        <p:spPr>
          <a:xfrm>
            <a:off x="867013" y="1820673"/>
            <a:ext cx="15606237" cy="7214955"/>
          </a:xfrm>
        </p:spPr>
        <p:txBody>
          <a:bodyPr/>
          <a:lstStyle>
            <a:lvl1pPr>
              <a:spcBef>
                <a:spcPts val="1246"/>
              </a:spcBef>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509645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08017" y="2596444"/>
            <a:ext cx="8253738" cy="66378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8778508" y="2596444"/>
            <a:ext cx="8213809" cy="68149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Rectangle 9">
            <a:extLst>
              <a:ext uri="{FF2B5EF4-FFF2-40B4-BE49-F238E27FC236}">
                <a16:creationId xmlns:a16="http://schemas.microsoft.com/office/drawing/2014/main" id="{623649E6-DD34-A648-8B2D-15310006303A}"/>
              </a:ext>
            </a:extLst>
          </p:cNvPr>
          <p:cNvSpPr/>
          <p:nvPr/>
        </p:nvSpPr>
        <p:spPr>
          <a:xfrm>
            <a:off x="0" y="2059723"/>
            <a:ext cx="13853363" cy="20965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sz="3698"/>
          </a:p>
        </p:txBody>
      </p:sp>
      <p:sp>
        <p:nvSpPr>
          <p:cNvPr id="11" name="Rectangle 10">
            <a:extLst>
              <a:ext uri="{FF2B5EF4-FFF2-40B4-BE49-F238E27FC236}">
                <a16:creationId xmlns:a16="http://schemas.microsoft.com/office/drawing/2014/main" id="{E5ED5044-8E21-3840-91E8-B646B8B421EB}"/>
              </a:ext>
            </a:extLst>
          </p:cNvPr>
          <p:cNvSpPr/>
          <p:nvPr/>
        </p:nvSpPr>
        <p:spPr>
          <a:xfrm>
            <a:off x="5917364" y="2196368"/>
            <a:ext cx="11422900" cy="1660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sz="3698"/>
          </a:p>
        </p:txBody>
      </p:sp>
    </p:spTree>
    <p:extLst>
      <p:ext uri="{BB962C8B-B14F-4D97-AF65-F5344CB8AC3E}">
        <p14:creationId xmlns:p14="http://schemas.microsoft.com/office/powerpoint/2010/main" val="23351320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cSld name="26_Title and Content">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altLang="ko-KR"/>
              <a:t>Click to edit Master title style</a:t>
            </a:r>
            <a:endParaRPr lang="en-US"/>
          </a:p>
        </p:txBody>
      </p:sp>
      <p:sp>
        <p:nvSpPr>
          <p:cNvPr id="14" name="Content Placeholder 13"/>
          <p:cNvSpPr>
            <a:spLocks noGrp="1"/>
          </p:cNvSpPr>
          <p:nvPr>
            <p:ph sz="quarter" idx="10"/>
          </p:nvPr>
        </p:nvSpPr>
        <p:spPr>
          <a:xfrm>
            <a:off x="867013" y="1820673"/>
            <a:ext cx="15606237" cy="7214955"/>
          </a:xfrm>
        </p:spPr>
        <p:txBody>
          <a:bodyPr/>
          <a:lstStyle>
            <a:lvl1pPr>
              <a:spcBef>
                <a:spcPts val="1246"/>
              </a:spcBef>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6807761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cSld name="27_Title and Content">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altLang="ko-KR"/>
              <a:t>Click to edit Master title style</a:t>
            </a:r>
            <a:endParaRPr lang="en-US"/>
          </a:p>
        </p:txBody>
      </p:sp>
      <p:sp>
        <p:nvSpPr>
          <p:cNvPr id="14" name="Content Placeholder 13"/>
          <p:cNvSpPr>
            <a:spLocks noGrp="1"/>
          </p:cNvSpPr>
          <p:nvPr>
            <p:ph sz="quarter" idx="10"/>
          </p:nvPr>
        </p:nvSpPr>
        <p:spPr>
          <a:xfrm>
            <a:off x="867013" y="1820673"/>
            <a:ext cx="15606237" cy="7214955"/>
          </a:xfrm>
        </p:spPr>
        <p:txBody>
          <a:bodyPr/>
          <a:lstStyle>
            <a:lvl1pPr>
              <a:spcBef>
                <a:spcPts val="1246"/>
              </a:spcBef>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6241144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cSld name="28_Title and Content">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altLang="ko-KR"/>
              <a:t>Click to edit Master title style</a:t>
            </a:r>
            <a:endParaRPr lang="en-US"/>
          </a:p>
        </p:txBody>
      </p:sp>
      <p:sp>
        <p:nvSpPr>
          <p:cNvPr id="14" name="Content Placeholder 13"/>
          <p:cNvSpPr>
            <a:spLocks noGrp="1"/>
          </p:cNvSpPr>
          <p:nvPr>
            <p:ph sz="quarter" idx="10"/>
          </p:nvPr>
        </p:nvSpPr>
        <p:spPr>
          <a:xfrm>
            <a:off x="867013" y="1820673"/>
            <a:ext cx="15606237" cy="7214955"/>
          </a:xfrm>
        </p:spPr>
        <p:txBody>
          <a:bodyPr/>
          <a:lstStyle>
            <a:lvl1pPr>
              <a:spcBef>
                <a:spcPts val="1246"/>
              </a:spcBef>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926882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cSld name="29_Title and Content">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altLang="ko-KR"/>
              <a:t>Click to edit Master title style</a:t>
            </a:r>
            <a:endParaRPr lang="en-US"/>
          </a:p>
        </p:txBody>
      </p:sp>
      <p:sp>
        <p:nvSpPr>
          <p:cNvPr id="14" name="Content Placeholder 13"/>
          <p:cNvSpPr>
            <a:spLocks noGrp="1"/>
          </p:cNvSpPr>
          <p:nvPr>
            <p:ph sz="quarter" idx="10"/>
          </p:nvPr>
        </p:nvSpPr>
        <p:spPr>
          <a:xfrm>
            <a:off x="867013" y="1820673"/>
            <a:ext cx="15606237" cy="7214955"/>
          </a:xfrm>
        </p:spPr>
        <p:txBody>
          <a:bodyPr/>
          <a:lstStyle>
            <a:lvl1pPr>
              <a:spcBef>
                <a:spcPts val="1246"/>
              </a:spcBef>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2952515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cSld name="30_Title and Content">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altLang="ko-KR"/>
              <a:t>Click to edit Master title style</a:t>
            </a:r>
            <a:endParaRPr lang="en-US"/>
          </a:p>
        </p:txBody>
      </p:sp>
      <p:sp>
        <p:nvSpPr>
          <p:cNvPr id="14" name="Content Placeholder 13"/>
          <p:cNvSpPr>
            <a:spLocks noGrp="1"/>
          </p:cNvSpPr>
          <p:nvPr>
            <p:ph sz="quarter" idx="10"/>
          </p:nvPr>
        </p:nvSpPr>
        <p:spPr>
          <a:xfrm>
            <a:off x="867013" y="1820673"/>
            <a:ext cx="15606237" cy="7214955"/>
          </a:xfrm>
        </p:spPr>
        <p:txBody>
          <a:bodyPr/>
          <a:lstStyle>
            <a:lvl1pPr>
              <a:spcBef>
                <a:spcPts val="1246"/>
              </a:spcBef>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6865160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cSld name="31_Title and Content">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altLang="ko-KR"/>
              <a:t>Click to edit Master title style</a:t>
            </a:r>
            <a:endParaRPr lang="en-US"/>
          </a:p>
        </p:txBody>
      </p:sp>
      <p:sp>
        <p:nvSpPr>
          <p:cNvPr id="14" name="Content Placeholder 13"/>
          <p:cNvSpPr>
            <a:spLocks noGrp="1"/>
          </p:cNvSpPr>
          <p:nvPr>
            <p:ph sz="quarter" idx="10"/>
          </p:nvPr>
        </p:nvSpPr>
        <p:spPr>
          <a:xfrm>
            <a:off x="867013" y="1820673"/>
            <a:ext cx="15606237" cy="7214955"/>
          </a:xfrm>
        </p:spPr>
        <p:txBody>
          <a:bodyPr/>
          <a:lstStyle>
            <a:lvl1pPr>
              <a:spcBef>
                <a:spcPts val="1246"/>
              </a:spcBef>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5424279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cSld name="32_Title and Content">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altLang="ko-KR"/>
              <a:t>Click to edit Master title style</a:t>
            </a:r>
            <a:endParaRPr lang="en-US"/>
          </a:p>
        </p:txBody>
      </p:sp>
      <p:sp>
        <p:nvSpPr>
          <p:cNvPr id="14" name="Content Placeholder 13"/>
          <p:cNvSpPr>
            <a:spLocks noGrp="1"/>
          </p:cNvSpPr>
          <p:nvPr>
            <p:ph sz="quarter" idx="10"/>
          </p:nvPr>
        </p:nvSpPr>
        <p:spPr>
          <a:xfrm>
            <a:off x="867013" y="1820673"/>
            <a:ext cx="15606237" cy="7214955"/>
          </a:xfrm>
        </p:spPr>
        <p:txBody>
          <a:bodyPr/>
          <a:lstStyle>
            <a:lvl1pPr>
              <a:spcBef>
                <a:spcPts val="1246"/>
              </a:spcBef>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398005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cSld name="33_Title and Content">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altLang="ko-KR"/>
              <a:t>Click to edit Master title style</a:t>
            </a:r>
            <a:endParaRPr lang="en-US"/>
          </a:p>
        </p:txBody>
      </p:sp>
      <p:sp>
        <p:nvSpPr>
          <p:cNvPr id="14" name="Content Placeholder 13"/>
          <p:cNvSpPr>
            <a:spLocks noGrp="1"/>
          </p:cNvSpPr>
          <p:nvPr>
            <p:ph sz="quarter" idx="10"/>
          </p:nvPr>
        </p:nvSpPr>
        <p:spPr>
          <a:xfrm>
            <a:off x="867013" y="1820673"/>
            <a:ext cx="15606237" cy="7214955"/>
          </a:xfrm>
        </p:spPr>
        <p:txBody>
          <a:bodyPr/>
          <a:lstStyle>
            <a:lvl1pPr>
              <a:spcBef>
                <a:spcPts val="1246"/>
              </a:spcBef>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5288191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cSld name="34_Title and Content">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altLang="ko-KR"/>
              <a:t>Click to edit Master title style</a:t>
            </a:r>
            <a:endParaRPr lang="en-US"/>
          </a:p>
        </p:txBody>
      </p:sp>
      <p:sp>
        <p:nvSpPr>
          <p:cNvPr id="14" name="Content Placeholder 13"/>
          <p:cNvSpPr>
            <a:spLocks noGrp="1"/>
          </p:cNvSpPr>
          <p:nvPr>
            <p:ph sz="quarter" idx="10"/>
          </p:nvPr>
        </p:nvSpPr>
        <p:spPr>
          <a:xfrm>
            <a:off x="867013" y="1820673"/>
            <a:ext cx="15606237" cy="7214955"/>
          </a:xfrm>
        </p:spPr>
        <p:txBody>
          <a:bodyPr/>
          <a:lstStyle>
            <a:lvl1pPr>
              <a:spcBef>
                <a:spcPts val="1246"/>
              </a:spcBef>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021418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8" name="Rectangle 7">
            <a:extLst>
              <a:ext uri="{FF2B5EF4-FFF2-40B4-BE49-F238E27FC236}">
                <a16:creationId xmlns:a16="http://schemas.microsoft.com/office/drawing/2014/main" id="{9200B2F5-8A0F-0343-8210-521CE2050FC7}"/>
              </a:ext>
            </a:extLst>
          </p:cNvPr>
          <p:cNvSpPr/>
          <p:nvPr/>
        </p:nvSpPr>
        <p:spPr>
          <a:xfrm>
            <a:off x="0" y="2059723"/>
            <a:ext cx="13853363" cy="20965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sz="3698"/>
          </a:p>
        </p:txBody>
      </p:sp>
      <p:sp>
        <p:nvSpPr>
          <p:cNvPr id="9" name="Rectangle 8">
            <a:extLst>
              <a:ext uri="{FF2B5EF4-FFF2-40B4-BE49-F238E27FC236}">
                <a16:creationId xmlns:a16="http://schemas.microsoft.com/office/drawing/2014/main" id="{05EF7610-D2C1-0646-9AB8-00B276AEDC13}"/>
              </a:ext>
            </a:extLst>
          </p:cNvPr>
          <p:cNvSpPr/>
          <p:nvPr/>
        </p:nvSpPr>
        <p:spPr>
          <a:xfrm>
            <a:off x="5917364" y="2196368"/>
            <a:ext cx="11422900" cy="1660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sz="3698"/>
          </a:p>
        </p:txBody>
      </p:sp>
    </p:spTree>
    <p:extLst>
      <p:ext uri="{BB962C8B-B14F-4D97-AF65-F5344CB8AC3E}">
        <p14:creationId xmlns:p14="http://schemas.microsoft.com/office/powerpoint/2010/main" val="23924572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566809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22874" y="523805"/>
            <a:ext cx="7932600" cy="1719053"/>
          </a:xfrm>
        </p:spPr>
        <p:txBody>
          <a:bodyPr anchor="b"/>
          <a:lstStyle>
            <a:lvl1pPr>
              <a:defRPr sz="4551"/>
            </a:lvl1pPr>
          </a:lstStyle>
          <a:p>
            <a:r>
              <a:rPr lang="en-US"/>
              <a:t>Click to edit Master title style</a:t>
            </a:r>
            <a:endParaRPr lang="en-US" dirty="0"/>
          </a:p>
        </p:txBody>
      </p:sp>
      <p:sp>
        <p:nvSpPr>
          <p:cNvPr id="3" name="Content Placeholder 2"/>
          <p:cNvSpPr>
            <a:spLocks noGrp="1"/>
          </p:cNvSpPr>
          <p:nvPr>
            <p:ph idx="1"/>
          </p:nvPr>
        </p:nvSpPr>
        <p:spPr>
          <a:xfrm>
            <a:off x="8670132" y="523805"/>
            <a:ext cx="8347257" cy="8705990"/>
          </a:xfrm>
        </p:spPr>
        <p:txBody>
          <a:bodyPr/>
          <a:lstStyle>
            <a:lvl1pPr>
              <a:defRPr sz="4551"/>
            </a:lvl1pPr>
            <a:lvl2pPr>
              <a:defRPr sz="3982"/>
            </a:lvl2pPr>
            <a:lvl3pPr>
              <a:defRPr sz="3413"/>
            </a:lvl3pPr>
            <a:lvl4pPr>
              <a:defRPr sz="2844"/>
            </a:lvl4pPr>
            <a:lvl5pPr>
              <a:defRPr sz="2844"/>
            </a:lvl5pPr>
            <a:lvl6pPr>
              <a:defRPr sz="2844"/>
            </a:lvl6pPr>
            <a:lvl7pPr>
              <a:defRPr sz="2844"/>
            </a:lvl7pPr>
            <a:lvl8pPr>
              <a:defRPr sz="2844"/>
            </a:lvl8pPr>
            <a:lvl9pPr>
              <a:defRPr sz="2844"/>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22874" y="2571610"/>
            <a:ext cx="7932599" cy="6658186"/>
          </a:xfrm>
        </p:spPr>
        <p:txBody>
          <a:bodyPr/>
          <a:lstStyle>
            <a:lvl1pPr marL="0" indent="0">
              <a:buNone/>
              <a:defRPr sz="2276"/>
            </a:lvl1pPr>
            <a:lvl2pPr marL="650230" indent="0">
              <a:buNone/>
              <a:defRPr sz="1991"/>
            </a:lvl2pPr>
            <a:lvl3pPr marL="1300460" indent="0">
              <a:buNone/>
              <a:defRPr sz="1707"/>
            </a:lvl3pPr>
            <a:lvl4pPr marL="1950690" indent="0">
              <a:buNone/>
              <a:defRPr sz="1422"/>
            </a:lvl4pPr>
            <a:lvl5pPr marL="2600919" indent="0">
              <a:buNone/>
              <a:defRPr sz="1422"/>
            </a:lvl5pPr>
            <a:lvl6pPr marL="3251149" indent="0">
              <a:buNone/>
              <a:defRPr sz="1422"/>
            </a:lvl6pPr>
            <a:lvl7pPr marL="3901379" indent="0">
              <a:buNone/>
              <a:defRPr sz="1422"/>
            </a:lvl7pPr>
            <a:lvl8pPr marL="4551609" indent="0">
              <a:buNone/>
              <a:defRPr sz="1422"/>
            </a:lvl8pPr>
            <a:lvl9pPr marL="5201839" indent="0">
              <a:buNone/>
              <a:defRPr sz="1422"/>
            </a:lvl9pPr>
          </a:lstStyle>
          <a:p>
            <a:pPr lvl="0"/>
            <a:r>
              <a:rPr lang="en-US"/>
              <a:t>Click to edit Master text styles</a:t>
            </a:r>
          </a:p>
        </p:txBody>
      </p:sp>
    </p:spTree>
    <p:extLst>
      <p:ext uri="{BB962C8B-B14F-4D97-AF65-F5344CB8AC3E}">
        <p14:creationId xmlns:p14="http://schemas.microsoft.com/office/powerpoint/2010/main" val="11695265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22871" y="523805"/>
            <a:ext cx="7913754" cy="1700206"/>
          </a:xfrm>
        </p:spPr>
        <p:txBody>
          <a:bodyPr anchor="b"/>
          <a:lstStyle>
            <a:lvl1pPr>
              <a:defRPr sz="4551"/>
            </a:lvl1pPr>
          </a:lstStyle>
          <a:p>
            <a:r>
              <a:rPr lang="en-US"/>
              <a:t>Click to edit Master title style</a:t>
            </a:r>
            <a:endParaRPr lang="en-US" dirty="0"/>
          </a:p>
        </p:txBody>
      </p:sp>
      <p:sp>
        <p:nvSpPr>
          <p:cNvPr id="3" name="Picture Placeholder 2"/>
          <p:cNvSpPr>
            <a:spLocks noGrp="1" noChangeAspect="1"/>
          </p:cNvSpPr>
          <p:nvPr>
            <p:ph type="pic" idx="1"/>
          </p:nvPr>
        </p:nvSpPr>
        <p:spPr>
          <a:xfrm>
            <a:off x="8670131" y="523805"/>
            <a:ext cx="8347262" cy="8705991"/>
          </a:xfrm>
        </p:spPr>
        <p:txBody>
          <a:bodyPr anchor="t"/>
          <a:lstStyle>
            <a:lvl1pPr marL="0" indent="0">
              <a:buNone/>
              <a:defRPr sz="4551"/>
            </a:lvl1pPr>
            <a:lvl2pPr marL="650230" indent="0">
              <a:buNone/>
              <a:defRPr sz="3982"/>
            </a:lvl2pPr>
            <a:lvl3pPr marL="1300460" indent="0">
              <a:buNone/>
              <a:defRPr sz="3413"/>
            </a:lvl3pPr>
            <a:lvl4pPr marL="1950690" indent="0">
              <a:buNone/>
              <a:defRPr sz="2844"/>
            </a:lvl4pPr>
            <a:lvl5pPr marL="2600919" indent="0">
              <a:buNone/>
              <a:defRPr sz="2844"/>
            </a:lvl5pPr>
            <a:lvl6pPr marL="3251149" indent="0">
              <a:buNone/>
              <a:defRPr sz="2844"/>
            </a:lvl6pPr>
            <a:lvl7pPr marL="3901379" indent="0">
              <a:buNone/>
              <a:defRPr sz="2844"/>
            </a:lvl7pPr>
            <a:lvl8pPr marL="4551609" indent="0">
              <a:buNone/>
              <a:defRPr sz="2844"/>
            </a:lvl8pPr>
            <a:lvl9pPr marL="5201839" indent="0">
              <a:buNone/>
              <a:defRPr sz="2844"/>
            </a:lvl9pPr>
          </a:lstStyle>
          <a:p>
            <a:r>
              <a:rPr lang="en-US"/>
              <a:t>Click icon to add picture</a:t>
            </a:r>
            <a:endParaRPr lang="en-US" dirty="0"/>
          </a:p>
        </p:txBody>
      </p:sp>
      <p:sp>
        <p:nvSpPr>
          <p:cNvPr id="4" name="Text Placeholder 3"/>
          <p:cNvSpPr>
            <a:spLocks noGrp="1"/>
          </p:cNvSpPr>
          <p:nvPr>
            <p:ph type="body" sz="half" idx="2"/>
          </p:nvPr>
        </p:nvSpPr>
        <p:spPr>
          <a:xfrm>
            <a:off x="322874" y="2571610"/>
            <a:ext cx="7913752" cy="6658186"/>
          </a:xfrm>
        </p:spPr>
        <p:txBody>
          <a:bodyPr/>
          <a:lstStyle>
            <a:lvl1pPr marL="0" indent="0">
              <a:buNone/>
              <a:defRPr sz="2276"/>
            </a:lvl1pPr>
            <a:lvl2pPr marL="650230" indent="0">
              <a:buNone/>
              <a:defRPr sz="1991"/>
            </a:lvl2pPr>
            <a:lvl3pPr marL="1300460" indent="0">
              <a:buNone/>
              <a:defRPr sz="1707"/>
            </a:lvl3pPr>
            <a:lvl4pPr marL="1950690" indent="0">
              <a:buNone/>
              <a:defRPr sz="1422"/>
            </a:lvl4pPr>
            <a:lvl5pPr marL="2600919" indent="0">
              <a:buNone/>
              <a:defRPr sz="1422"/>
            </a:lvl5pPr>
            <a:lvl6pPr marL="3251149" indent="0">
              <a:buNone/>
              <a:defRPr sz="1422"/>
            </a:lvl6pPr>
            <a:lvl7pPr marL="3901379" indent="0">
              <a:buNone/>
              <a:defRPr sz="1422"/>
            </a:lvl7pPr>
            <a:lvl8pPr marL="4551609" indent="0">
              <a:buNone/>
              <a:defRPr sz="1422"/>
            </a:lvl8pPr>
            <a:lvl9pPr marL="5201839" indent="0">
              <a:buNone/>
              <a:defRPr sz="1422"/>
            </a:lvl9pPr>
          </a:lstStyle>
          <a:p>
            <a:pPr lvl="0"/>
            <a:r>
              <a:rPr lang="en-US"/>
              <a:t>Click to edit Master text styles</a:t>
            </a:r>
          </a:p>
        </p:txBody>
      </p:sp>
    </p:spTree>
    <p:extLst>
      <p:ext uri="{BB962C8B-B14F-4D97-AF65-F5344CB8AC3E}">
        <p14:creationId xmlns:p14="http://schemas.microsoft.com/office/powerpoint/2010/main" val="21508010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altLang="ko-KR"/>
              <a:t>Click to edit Master title style</a:t>
            </a:r>
            <a:endParaRPr lang="en-US"/>
          </a:p>
        </p:txBody>
      </p:sp>
      <p:sp>
        <p:nvSpPr>
          <p:cNvPr id="14" name="Content Placeholder 13"/>
          <p:cNvSpPr>
            <a:spLocks noGrp="1"/>
          </p:cNvSpPr>
          <p:nvPr>
            <p:ph sz="quarter" idx="10"/>
          </p:nvPr>
        </p:nvSpPr>
        <p:spPr>
          <a:xfrm>
            <a:off x="867013" y="1820673"/>
            <a:ext cx="15606237" cy="7214955"/>
          </a:xfrm>
        </p:spPr>
        <p:txBody>
          <a:bodyPr/>
          <a:lstStyle>
            <a:lvl1pPr>
              <a:spcBef>
                <a:spcPts val="1246"/>
              </a:spcBef>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20402487"/>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22871" y="200022"/>
            <a:ext cx="16669446" cy="1316621"/>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322871" y="1964855"/>
            <a:ext cx="16669446" cy="726945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63473889"/>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 id="2147483696" r:id="rId18"/>
    <p:sldLayoutId id="2147483697" r:id="rId19"/>
    <p:sldLayoutId id="2147483698" r:id="rId20"/>
    <p:sldLayoutId id="2147483699" r:id="rId21"/>
    <p:sldLayoutId id="2147483700" r:id="rId22"/>
    <p:sldLayoutId id="2147483701" r:id="rId23"/>
    <p:sldLayoutId id="2147483702" r:id="rId24"/>
    <p:sldLayoutId id="2147483703" r:id="rId25"/>
    <p:sldLayoutId id="2147483704" r:id="rId26"/>
    <p:sldLayoutId id="2147483705" r:id="rId27"/>
    <p:sldLayoutId id="2147483706" r:id="rId28"/>
    <p:sldLayoutId id="2147483707" r:id="rId29"/>
    <p:sldLayoutId id="2147483708" r:id="rId30"/>
    <p:sldLayoutId id="2147483709" r:id="rId31"/>
    <p:sldLayoutId id="2147483710" r:id="rId32"/>
    <p:sldLayoutId id="2147483711" r:id="rId33"/>
    <p:sldLayoutId id="2147483712" r:id="rId34"/>
    <p:sldLayoutId id="2147483713" r:id="rId35"/>
    <p:sldLayoutId id="2147483714" r:id="rId36"/>
    <p:sldLayoutId id="2147483715" r:id="rId37"/>
    <p:sldLayoutId id="2147483716" r:id="rId38"/>
    <p:sldLayoutId id="2147483717" r:id="rId39"/>
    <p:sldLayoutId id="2147483718" r:id="rId40"/>
    <p:sldLayoutId id="2147483719" r:id="rId41"/>
    <p:sldLayoutId id="2147483720" r:id="rId42"/>
    <p:sldLayoutId id="2147483721" r:id="rId43"/>
    <p:sldLayoutId id="2147483722" r:id="rId44"/>
    <p:sldLayoutId id="2147483723" r:id="rId45"/>
    <p:sldLayoutId id="2147483724" r:id="rId46"/>
    <p:sldLayoutId id="2147483725" r:id="rId47"/>
    <p:sldLayoutId id="2147483726" r:id="rId48"/>
  </p:sldLayoutIdLst>
  <p:txStyles>
    <p:titleStyle>
      <a:lvl1pPr algn="l" defTabSz="1300460" rtl="0" eaLnBrk="1" latinLnBrk="0" hangingPunct="1">
        <a:lnSpc>
          <a:spcPct val="90000"/>
        </a:lnSpc>
        <a:spcBef>
          <a:spcPct val="0"/>
        </a:spcBef>
        <a:buNone/>
        <a:defRPr sz="6258" b="1" i="0" kern="1200">
          <a:solidFill>
            <a:schemeClr val="tx1"/>
          </a:solidFill>
          <a:latin typeface="Candara" panose="020E0502030303020204" pitchFamily="34" charset="0"/>
          <a:ea typeface="+mj-ea"/>
          <a:cs typeface="Arial" panose="020B0604020202020204" pitchFamily="34" charset="0"/>
        </a:defRPr>
      </a:lvl1pPr>
    </p:titleStyle>
    <p:bodyStyle>
      <a:lvl1pPr marL="325115" indent="-325115" algn="l" defTabSz="1300460" rtl="0" eaLnBrk="1" latinLnBrk="0" hangingPunct="1">
        <a:lnSpc>
          <a:spcPct val="90000"/>
        </a:lnSpc>
        <a:spcBef>
          <a:spcPts val="1422"/>
        </a:spcBef>
        <a:buFont typeface="System Font Regular"/>
        <a:buChar char="‣"/>
        <a:defRPr sz="3413" kern="1200">
          <a:solidFill>
            <a:schemeClr val="tx1"/>
          </a:solidFill>
          <a:latin typeface="Candara" panose="020E0502030303020204" pitchFamily="34" charset="0"/>
          <a:ea typeface="+mn-ea"/>
          <a:cs typeface="+mn-cs"/>
        </a:defRPr>
      </a:lvl1pPr>
      <a:lvl2pPr marL="975345" indent="-325115" algn="l" defTabSz="1300460" rtl="0" eaLnBrk="1" latinLnBrk="0" hangingPunct="1">
        <a:lnSpc>
          <a:spcPct val="90000"/>
        </a:lnSpc>
        <a:spcBef>
          <a:spcPts val="711"/>
        </a:spcBef>
        <a:buFont typeface="Wingdings" pitchFamily="2" charset="2"/>
        <a:buChar char="§"/>
        <a:defRPr sz="2987" kern="1200">
          <a:solidFill>
            <a:schemeClr val="tx1"/>
          </a:solidFill>
          <a:latin typeface="Candara" panose="020E0502030303020204" pitchFamily="34" charset="0"/>
          <a:ea typeface="+mn-ea"/>
          <a:cs typeface="+mn-cs"/>
        </a:defRPr>
      </a:lvl2pPr>
      <a:lvl3pPr marL="1625575" indent="-325115" algn="l" defTabSz="1300460" rtl="0" eaLnBrk="1" latinLnBrk="0" hangingPunct="1">
        <a:lnSpc>
          <a:spcPct val="90000"/>
        </a:lnSpc>
        <a:spcBef>
          <a:spcPts val="711"/>
        </a:spcBef>
        <a:buFont typeface="Arial" panose="020B0604020202020204" pitchFamily="34" charset="0"/>
        <a:buChar char="•"/>
        <a:defRPr sz="2844" kern="1200">
          <a:solidFill>
            <a:schemeClr val="tx1"/>
          </a:solidFill>
          <a:latin typeface="Candara" panose="020E0502030303020204" pitchFamily="34" charset="0"/>
          <a:ea typeface="+mn-ea"/>
          <a:cs typeface="+mn-cs"/>
        </a:defRPr>
      </a:lvl3pPr>
      <a:lvl4pPr marL="2275804" indent="-325115" algn="l" defTabSz="1300460" rtl="0" eaLnBrk="1" latinLnBrk="0" hangingPunct="1">
        <a:lnSpc>
          <a:spcPct val="90000"/>
        </a:lnSpc>
        <a:spcBef>
          <a:spcPts val="711"/>
        </a:spcBef>
        <a:buFont typeface="Arial" panose="020B0604020202020204" pitchFamily="34" charset="0"/>
        <a:buChar char="•"/>
        <a:defRPr sz="2560" kern="1200">
          <a:solidFill>
            <a:schemeClr val="tx1"/>
          </a:solidFill>
          <a:latin typeface="Candara" panose="020E0502030303020204" pitchFamily="34" charset="0"/>
          <a:ea typeface="+mn-ea"/>
          <a:cs typeface="+mn-cs"/>
        </a:defRPr>
      </a:lvl4pPr>
      <a:lvl5pPr marL="2926034" indent="-325115" algn="l" defTabSz="1300460" rtl="0" eaLnBrk="1" latinLnBrk="0" hangingPunct="1">
        <a:lnSpc>
          <a:spcPct val="90000"/>
        </a:lnSpc>
        <a:spcBef>
          <a:spcPts val="711"/>
        </a:spcBef>
        <a:buFont typeface="Arial" panose="020B0604020202020204" pitchFamily="34" charset="0"/>
        <a:buChar char="•"/>
        <a:defRPr sz="2560" kern="1200">
          <a:solidFill>
            <a:schemeClr val="tx1"/>
          </a:solidFill>
          <a:latin typeface="Candara" panose="020E0502030303020204" pitchFamily="34" charset="0"/>
          <a:ea typeface="+mn-ea"/>
          <a:cs typeface="+mn-cs"/>
        </a:defRPr>
      </a:lvl5pPr>
      <a:lvl6pPr marL="3576264" indent="-325115" algn="l" defTabSz="1300460"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6pPr>
      <a:lvl7pPr marL="4226494" indent="-325115" algn="l" defTabSz="1300460"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7pPr>
      <a:lvl8pPr marL="4876724" indent="-325115" algn="l" defTabSz="1300460"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8pPr>
      <a:lvl9pPr marL="5526954" indent="-325115" algn="l" defTabSz="1300460"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9pPr>
    </p:bodyStyle>
    <p:otherStyle>
      <a:defPPr>
        <a:defRPr lang="en-US"/>
      </a:defPPr>
      <a:lvl1pPr marL="0" algn="l" defTabSz="1300460" rtl="0" eaLnBrk="1" latinLnBrk="0" hangingPunct="1">
        <a:defRPr sz="2560" kern="1200">
          <a:solidFill>
            <a:schemeClr val="tx1"/>
          </a:solidFill>
          <a:latin typeface="+mn-lt"/>
          <a:ea typeface="+mn-ea"/>
          <a:cs typeface="+mn-cs"/>
        </a:defRPr>
      </a:lvl1pPr>
      <a:lvl2pPr marL="650230" algn="l" defTabSz="1300460" rtl="0" eaLnBrk="1" latinLnBrk="0" hangingPunct="1">
        <a:defRPr sz="2560" kern="1200">
          <a:solidFill>
            <a:schemeClr val="tx1"/>
          </a:solidFill>
          <a:latin typeface="+mn-lt"/>
          <a:ea typeface="+mn-ea"/>
          <a:cs typeface="+mn-cs"/>
        </a:defRPr>
      </a:lvl2pPr>
      <a:lvl3pPr marL="1300460" algn="l" defTabSz="1300460" rtl="0" eaLnBrk="1" latinLnBrk="0" hangingPunct="1">
        <a:defRPr sz="2560" kern="1200">
          <a:solidFill>
            <a:schemeClr val="tx1"/>
          </a:solidFill>
          <a:latin typeface="+mn-lt"/>
          <a:ea typeface="+mn-ea"/>
          <a:cs typeface="+mn-cs"/>
        </a:defRPr>
      </a:lvl3pPr>
      <a:lvl4pPr marL="1950690" algn="l" defTabSz="1300460" rtl="0" eaLnBrk="1" latinLnBrk="0" hangingPunct="1">
        <a:defRPr sz="2560" kern="1200">
          <a:solidFill>
            <a:schemeClr val="tx1"/>
          </a:solidFill>
          <a:latin typeface="+mn-lt"/>
          <a:ea typeface="+mn-ea"/>
          <a:cs typeface="+mn-cs"/>
        </a:defRPr>
      </a:lvl4pPr>
      <a:lvl5pPr marL="2600919" algn="l" defTabSz="1300460" rtl="0" eaLnBrk="1" latinLnBrk="0" hangingPunct="1">
        <a:defRPr sz="2560" kern="1200">
          <a:solidFill>
            <a:schemeClr val="tx1"/>
          </a:solidFill>
          <a:latin typeface="+mn-lt"/>
          <a:ea typeface="+mn-ea"/>
          <a:cs typeface="+mn-cs"/>
        </a:defRPr>
      </a:lvl5pPr>
      <a:lvl6pPr marL="3251149" algn="l" defTabSz="1300460" rtl="0" eaLnBrk="1" latinLnBrk="0" hangingPunct="1">
        <a:defRPr sz="2560" kern="1200">
          <a:solidFill>
            <a:schemeClr val="tx1"/>
          </a:solidFill>
          <a:latin typeface="+mn-lt"/>
          <a:ea typeface="+mn-ea"/>
          <a:cs typeface="+mn-cs"/>
        </a:defRPr>
      </a:lvl6pPr>
      <a:lvl7pPr marL="3901379" algn="l" defTabSz="1300460" rtl="0" eaLnBrk="1" latinLnBrk="0" hangingPunct="1">
        <a:defRPr sz="2560" kern="1200">
          <a:solidFill>
            <a:schemeClr val="tx1"/>
          </a:solidFill>
          <a:latin typeface="+mn-lt"/>
          <a:ea typeface="+mn-ea"/>
          <a:cs typeface="+mn-cs"/>
        </a:defRPr>
      </a:lvl7pPr>
      <a:lvl8pPr marL="4551609" algn="l" defTabSz="1300460" rtl="0" eaLnBrk="1" latinLnBrk="0" hangingPunct="1">
        <a:defRPr sz="2560" kern="1200">
          <a:solidFill>
            <a:schemeClr val="tx1"/>
          </a:solidFill>
          <a:latin typeface="+mn-lt"/>
          <a:ea typeface="+mn-ea"/>
          <a:cs typeface="+mn-cs"/>
        </a:defRPr>
      </a:lvl8pPr>
      <a:lvl9pPr marL="5201839" algn="l" defTabSz="1300460" rtl="0" eaLnBrk="1" latinLnBrk="0" hangingPunct="1">
        <a:defRPr sz="256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822">
          <p15:clr>
            <a:srgbClr val="F26B43"/>
          </p15:clr>
        </p15:guide>
        <p15:guide id="2" pos="143">
          <p15:clr>
            <a:srgbClr val="F26B43"/>
          </p15:clr>
        </p15:guide>
        <p15:guide id="3" pos="7537">
          <p15:clr>
            <a:srgbClr val="F26B43"/>
          </p15:clr>
        </p15:guide>
        <p15:guide id="4" pos="3840">
          <p15:clr>
            <a:srgbClr val="F26B43"/>
          </p15:clr>
        </p15:guide>
        <p15:guide id="5" orient="horz" pos="2260">
          <p15:clr>
            <a:srgbClr val="F26B43"/>
          </p15:clr>
        </p15:guide>
        <p15:guide id="6" orient="horz" pos="1139">
          <p15:clr>
            <a:srgbClr val="F26B43"/>
          </p15:clr>
        </p15:guide>
        <p15:guide id="7" orient="horz" pos="232">
          <p15:clr>
            <a:srgbClr val="F26B43"/>
          </p15:clr>
        </p15:guide>
        <p15:guide id="8" orient="horz" pos="4088">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31.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6.png"/><Relationship Id="rId2"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2.png"/></Relationships>
</file>

<file path=ppt/slides/_rels/slide32.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2.png"/><Relationship Id="rId2" Type="http://schemas.openxmlformats.org/officeDocument/2006/relationships/image" Target="../media/image47.png"/><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3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4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 Id="rId5" Type="http://schemas.openxmlformats.org/officeDocument/2006/relationships/image" Target="../media/image64.png"/><Relationship Id="rId4" Type="http://schemas.openxmlformats.org/officeDocument/2006/relationships/image" Target="../media/image11.png"/></Relationships>
</file>

<file path=ppt/slides/_rels/slide4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68.png"/><Relationship Id="rId7" Type="http://schemas.openxmlformats.org/officeDocument/2006/relationships/image" Target="../media/image72.png"/><Relationship Id="rId2" Type="http://schemas.openxmlformats.org/officeDocument/2006/relationships/image" Target="../media/image67.png"/><Relationship Id="rId1" Type="http://schemas.openxmlformats.org/officeDocument/2006/relationships/slideLayout" Target="../slideLayouts/slideLayout2.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 Id="rId9" Type="http://schemas.openxmlformats.org/officeDocument/2006/relationships/image" Target="../media/image74.png"/></Relationships>
</file>

<file path=ppt/slides/_rels/slide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88.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hyperlink" Target="http://vision.middlebury.edu/flow/" TargetMode="Externa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2.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93.png"/></Relationships>
</file>

<file path=ppt/slides/_rels/slide59.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2.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93.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60.xml.rels><?xml version="1.0" encoding="UTF-8" standalone="yes"?>
<Relationships xmlns="http://schemas.openxmlformats.org/package/2006/relationships"><Relationship Id="rId8" Type="http://schemas.openxmlformats.org/officeDocument/2006/relationships/image" Target="../media/image102.png"/><Relationship Id="rId3" Type="http://schemas.openxmlformats.org/officeDocument/2006/relationships/image" Target="../media/image97.png"/><Relationship Id="rId7" Type="http://schemas.openxmlformats.org/officeDocument/2006/relationships/image" Target="../media/image101.png"/><Relationship Id="rId2" Type="http://schemas.openxmlformats.org/officeDocument/2006/relationships/image" Target="../media/image96.png"/><Relationship Id="rId1" Type="http://schemas.openxmlformats.org/officeDocument/2006/relationships/slideLayout" Target="../slideLayouts/slideLayout2.xml"/><Relationship Id="rId6" Type="http://schemas.openxmlformats.org/officeDocument/2006/relationships/image" Target="../media/image100.png"/><Relationship Id="rId5" Type="http://schemas.openxmlformats.org/officeDocument/2006/relationships/image" Target="../media/image99.png"/><Relationship Id="rId4" Type="http://schemas.openxmlformats.org/officeDocument/2006/relationships/image" Target="../media/image98.png"/><Relationship Id="rId9" Type="http://schemas.openxmlformats.org/officeDocument/2006/relationships/image" Target="../media/image103.png"/></Relationships>
</file>

<file path=ppt/slides/_rels/slide61.xml.rels><?xml version="1.0" encoding="UTF-8" standalone="yes"?>
<Relationships xmlns="http://schemas.openxmlformats.org/package/2006/relationships"><Relationship Id="rId8" Type="http://schemas.openxmlformats.org/officeDocument/2006/relationships/image" Target="../media/image110.png"/><Relationship Id="rId3" Type="http://schemas.openxmlformats.org/officeDocument/2006/relationships/image" Target="../media/image105.png"/><Relationship Id="rId7" Type="http://schemas.openxmlformats.org/officeDocument/2006/relationships/image" Target="../media/image109.png"/><Relationship Id="rId2" Type="http://schemas.openxmlformats.org/officeDocument/2006/relationships/image" Target="../media/image104.png"/><Relationship Id="rId1" Type="http://schemas.openxmlformats.org/officeDocument/2006/relationships/slideLayout" Target="../slideLayouts/slideLayout2.xml"/><Relationship Id="rId6" Type="http://schemas.openxmlformats.org/officeDocument/2006/relationships/image" Target="../media/image108.png"/><Relationship Id="rId5" Type="http://schemas.openxmlformats.org/officeDocument/2006/relationships/image" Target="../media/image107.png"/><Relationship Id="rId4" Type="http://schemas.openxmlformats.org/officeDocument/2006/relationships/image" Target="../media/image106.png"/><Relationship Id="rId9" Type="http://schemas.openxmlformats.org/officeDocument/2006/relationships/image" Target="../media/image111.png"/></Relationships>
</file>

<file path=ppt/slides/_rels/slide62.xml.rels><?xml version="1.0" encoding="UTF-8" standalone="yes"?>
<Relationships xmlns="http://schemas.openxmlformats.org/package/2006/relationships"><Relationship Id="rId8" Type="http://schemas.openxmlformats.org/officeDocument/2006/relationships/image" Target="../media/image118.jpeg"/><Relationship Id="rId3" Type="http://schemas.openxmlformats.org/officeDocument/2006/relationships/image" Target="../media/image113.jpeg"/><Relationship Id="rId7" Type="http://schemas.openxmlformats.org/officeDocument/2006/relationships/image" Target="../media/image117.jpeg"/><Relationship Id="rId2" Type="http://schemas.openxmlformats.org/officeDocument/2006/relationships/image" Target="../media/image112.jpeg"/><Relationship Id="rId1" Type="http://schemas.openxmlformats.org/officeDocument/2006/relationships/slideLayout" Target="../slideLayouts/slideLayout2.xml"/><Relationship Id="rId6" Type="http://schemas.openxmlformats.org/officeDocument/2006/relationships/image" Target="../media/image116.jpeg"/><Relationship Id="rId5" Type="http://schemas.openxmlformats.org/officeDocument/2006/relationships/image" Target="../media/image115.jpeg"/><Relationship Id="rId4" Type="http://schemas.openxmlformats.org/officeDocument/2006/relationships/image" Target="../media/image114.jpe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 name="Motion estimation"/>
          <p:cNvSpPr txBox="1">
            <a:spLocks noGrp="1"/>
          </p:cNvSpPr>
          <p:nvPr>
            <p:ph type="ctrTitle"/>
          </p:nvPr>
        </p:nvSpPr>
        <p:spPr/>
        <p:txBody>
          <a:bodyPr/>
          <a:lstStyle/>
          <a:p>
            <a:r>
              <a:rPr lang="en-US"/>
              <a:t>Motion estimation</a:t>
            </a:r>
          </a:p>
        </p:txBody>
      </p:sp>
      <p:sp>
        <p:nvSpPr>
          <p:cNvPr id="5" name="Subtitle 4">
            <a:extLst>
              <a:ext uri="{FF2B5EF4-FFF2-40B4-BE49-F238E27FC236}">
                <a16:creationId xmlns:a16="http://schemas.microsoft.com/office/drawing/2014/main" id="{1C5C8C90-F102-4A23-E031-3E98C337A32A}"/>
              </a:ext>
            </a:extLst>
          </p:cNvPr>
          <p:cNvSpPr>
            <a:spLocks noGrp="1"/>
          </p:cNvSpPr>
          <p:nvPr>
            <p:ph type="subTitle" idx="1"/>
          </p:nvPr>
        </p:nvSpPr>
        <p:spPr/>
        <p:txBody>
          <a:bodyPr/>
          <a:lstStyle/>
          <a:p>
            <a:endParaRPr lang="en-K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4F76228-4406-F94C-825B-63DA14B5BC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67731" y="0"/>
            <a:ext cx="13004800" cy="9753600"/>
          </a:xfrm>
          <a:prstGeom prst="rect">
            <a:avLst/>
          </a:prstGeom>
        </p:spPr>
      </p:pic>
    </p:spTree>
    <p:extLst>
      <p:ext uri="{BB962C8B-B14F-4D97-AF65-F5344CB8AC3E}">
        <p14:creationId xmlns:p14="http://schemas.microsoft.com/office/powerpoint/2010/main" val="4173674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2996657-AD55-684A-98DB-16C8742131D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67731" y="0"/>
            <a:ext cx="13004800" cy="9753600"/>
          </a:xfrm>
          <a:prstGeom prst="rect">
            <a:avLst/>
          </a:prstGeom>
        </p:spPr>
      </p:pic>
    </p:spTree>
    <p:extLst>
      <p:ext uri="{BB962C8B-B14F-4D97-AF65-F5344CB8AC3E}">
        <p14:creationId xmlns:p14="http://schemas.microsoft.com/office/powerpoint/2010/main" val="23670923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75E1CF2-0820-9249-AAB3-F8FD5DFE18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67731" y="0"/>
            <a:ext cx="13004800" cy="9753600"/>
          </a:xfrm>
          <a:prstGeom prst="rect">
            <a:avLst/>
          </a:prstGeom>
        </p:spPr>
      </p:pic>
    </p:spTree>
    <p:extLst>
      <p:ext uri="{BB962C8B-B14F-4D97-AF65-F5344CB8AC3E}">
        <p14:creationId xmlns:p14="http://schemas.microsoft.com/office/powerpoint/2010/main" val="14646718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C9A88F9-8289-A44A-96D5-1B6F42DCAB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67731" y="0"/>
            <a:ext cx="13004800" cy="9753600"/>
          </a:xfrm>
          <a:prstGeom prst="rect">
            <a:avLst/>
          </a:prstGeom>
        </p:spPr>
      </p:pic>
    </p:spTree>
    <p:extLst>
      <p:ext uri="{BB962C8B-B14F-4D97-AF65-F5344CB8AC3E}">
        <p14:creationId xmlns:p14="http://schemas.microsoft.com/office/powerpoint/2010/main" val="18978399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6552297-59C1-884F-9FF8-44F7A4F86B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67731" y="0"/>
            <a:ext cx="13004800" cy="9753600"/>
          </a:xfrm>
          <a:prstGeom prst="rect">
            <a:avLst/>
          </a:prstGeom>
        </p:spPr>
      </p:pic>
    </p:spTree>
    <p:extLst>
      <p:ext uri="{BB962C8B-B14F-4D97-AF65-F5344CB8AC3E}">
        <p14:creationId xmlns:p14="http://schemas.microsoft.com/office/powerpoint/2010/main" val="11237053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CD8367E-3784-7C41-98D0-229EAF57D6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67731" y="0"/>
            <a:ext cx="13004800" cy="9753600"/>
          </a:xfrm>
          <a:prstGeom prst="rect">
            <a:avLst/>
          </a:prstGeom>
        </p:spPr>
      </p:pic>
    </p:spTree>
    <p:extLst>
      <p:ext uri="{BB962C8B-B14F-4D97-AF65-F5344CB8AC3E}">
        <p14:creationId xmlns:p14="http://schemas.microsoft.com/office/powerpoint/2010/main" val="16052405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25C80BD-0D46-3E4E-A6BD-4EE366C4FE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67731" y="0"/>
            <a:ext cx="13004800" cy="9753600"/>
          </a:xfrm>
          <a:prstGeom prst="rect">
            <a:avLst/>
          </a:prstGeom>
        </p:spPr>
      </p:pic>
    </p:spTree>
    <p:extLst>
      <p:ext uri="{BB962C8B-B14F-4D97-AF65-F5344CB8AC3E}">
        <p14:creationId xmlns:p14="http://schemas.microsoft.com/office/powerpoint/2010/main" val="22478975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0460C39-CDB0-2146-939E-387F2259188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67731" y="0"/>
            <a:ext cx="13004800" cy="9753600"/>
          </a:xfrm>
          <a:prstGeom prst="rect">
            <a:avLst/>
          </a:prstGeom>
        </p:spPr>
      </p:pic>
    </p:spTree>
    <p:extLst>
      <p:ext uri="{BB962C8B-B14F-4D97-AF65-F5344CB8AC3E}">
        <p14:creationId xmlns:p14="http://schemas.microsoft.com/office/powerpoint/2010/main" val="38305363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D182711-5220-8947-AE04-D3CA6CF844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67731" y="0"/>
            <a:ext cx="13004800" cy="9753600"/>
          </a:xfrm>
          <a:prstGeom prst="rect">
            <a:avLst/>
          </a:prstGeom>
        </p:spPr>
      </p:pic>
    </p:spTree>
    <p:extLst>
      <p:ext uri="{BB962C8B-B14F-4D97-AF65-F5344CB8AC3E}">
        <p14:creationId xmlns:p14="http://schemas.microsoft.com/office/powerpoint/2010/main" val="12699357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F987E32-F110-5D4E-8110-935FF1189A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67731" y="0"/>
            <a:ext cx="13004800" cy="9753600"/>
          </a:xfrm>
          <a:prstGeom prst="rect">
            <a:avLst/>
          </a:prstGeom>
        </p:spPr>
      </p:pic>
    </p:spTree>
    <p:extLst>
      <p:ext uri="{BB962C8B-B14F-4D97-AF65-F5344CB8AC3E}">
        <p14:creationId xmlns:p14="http://schemas.microsoft.com/office/powerpoint/2010/main" val="25252627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65657E0C-04D7-C4C6-32A4-D9445D974A25}"/>
              </a:ext>
            </a:extLst>
          </p:cNvPr>
          <p:cNvSpPr>
            <a:spLocks noGrp="1"/>
          </p:cNvSpPr>
          <p:nvPr>
            <p:ph type="title"/>
          </p:nvPr>
        </p:nvSpPr>
        <p:spPr/>
        <p:txBody>
          <a:bodyPr/>
          <a:lstStyle/>
          <a:p>
            <a:r>
              <a:rPr lang="en-US" dirty="0"/>
              <a:t>Why estimate visual motion?</a:t>
            </a:r>
            <a:endParaRPr lang="en-KR" dirty="0"/>
          </a:p>
        </p:txBody>
      </p:sp>
      <p:sp>
        <p:nvSpPr>
          <p:cNvPr id="200" name="Visual Motion can be annoying…"/>
          <p:cNvSpPr txBox="1">
            <a:spLocks noGrp="1"/>
          </p:cNvSpPr>
          <p:nvPr>
            <p:ph idx="1"/>
          </p:nvPr>
        </p:nvSpPr>
        <p:spPr/>
        <p:txBody>
          <a:bodyPr/>
          <a:lstStyle/>
          <a:p>
            <a:r>
              <a:rPr lang="en-US"/>
              <a:t>Visual Motion can be annoying</a:t>
            </a:r>
          </a:p>
          <a:p>
            <a:pPr lvl="1"/>
            <a:r>
              <a:rPr lang="en-US"/>
              <a:t>Camera instabilities, jitter</a:t>
            </a:r>
          </a:p>
          <a:p>
            <a:pPr lvl="1"/>
            <a:r>
              <a:rPr lang="en-US"/>
              <a:t>Measure it; remove it (stabilize)</a:t>
            </a:r>
          </a:p>
          <a:p>
            <a:r>
              <a:rPr lang="en-US"/>
              <a:t>Visual Motion indicates dynamics in the scene</a:t>
            </a:r>
          </a:p>
          <a:p>
            <a:pPr lvl="1"/>
            <a:r>
              <a:rPr lang="en-US"/>
              <a:t>Moving objects, behavior</a:t>
            </a:r>
          </a:p>
          <a:p>
            <a:pPr lvl="1"/>
            <a:r>
              <a:rPr lang="en-US"/>
              <a:t>Track objects and analyze trajectories</a:t>
            </a:r>
          </a:p>
          <a:p>
            <a:r>
              <a:rPr lang="en-US"/>
              <a:t>Visual Motion reveals spatial layout </a:t>
            </a:r>
          </a:p>
          <a:p>
            <a:pPr lvl="1"/>
            <a:r>
              <a:rPr lang="en-US"/>
              <a:t>Motion parallax</a:t>
            </a:r>
          </a:p>
        </p:txBody>
      </p:sp>
    </p:spTree>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200">
                                            <p:bg/>
                                          </p:spTgt>
                                        </p:tgtEl>
                                        <p:attrNameLst>
                                          <p:attrName>style.visibility</p:attrName>
                                        </p:attrNameLst>
                                      </p:cBhvr>
                                      <p:to>
                                        <p:strVal val="visible"/>
                                      </p:to>
                                    </p:set>
                                  </p:childTnLst>
                                </p:cTn>
                              </p:par>
                              <p:par>
                                <p:cTn id="7" presetID="1" presetClass="entr" presetSubtype="0" fill="hold" grpId="0" nodeType="withEffect">
                                  <p:stCondLst>
                                    <p:cond delay="0"/>
                                  </p:stCondLst>
                                  <p:iterate>
                                    <p:tmAbs val="0"/>
                                  </p:iterate>
                                  <p:childTnLst>
                                    <p:set>
                                      <p:cBhvr>
                                        <p:cTn id="8" fill="hold"/>
                                        <p:tgtEl>
                                          <p:spTgt spid="200">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iterate>
                                    <p:tmAbs val="0"/>
                                  </p:iterate>
                                  <p:childTnLst>
                                    <p:set>
                                      <p:cBhvr>
                                        <p:cTn id="10" fill="hold"/>
                                        <p:tgtEl>
                                          <p:spTgt spid="200">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iterate>
                                    <p:tmAbs val="0"/>
                                  </p:iterate>
                                  <p:childTnLst>
                                    <p:set>
                                      <p:cBhvr>
                                        <p:cTn id="12" fill="hold"/>
                                        <p:tgtEl>
                                          <p:spTgt spid="200">
                                            <p:txEl>
                                              <p:pRg st="2" end="2"/>
                                            </p:txEl>
                                          </p:spTgt>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grpId="0" nodeType="afterEffect">
                                  <p:stCondLst>
                                    <p:cond delay="0"/>
                                  </p:stCondLst>
                                  <p:iterate>
                                    <p:tmAbs val="0"/>
                                  </p:iterate>
                                  <p:childTnLst>
                                    <p:set>
                                      <p:cBhvr>
                                        <p:cTn id="15" fill="hold"/>
                                        <p:tgtEl>
                                          <p:spTgt spid="200">
                                            <p:txEl>
                                              <p:pRg st="3" end="3"/>
                                            </p:txEl>
                                          </p:spTgt>
                                        </p:tgtEl>
                                        <p:attrNameLst>
                                          <p:attrName>style.visibility</p:attrName>
                                        </p:attrNameLst>
                                      </p:cBhvr>
                                      <p:to>
                                        <p:strVal val="visible"/>
                                      </p:to>
                                    </p:set>
                                  </p:childTnLst>
                                </p:cTn>
                              </p:par>
                              <p:par>
                                <p:cTn id="16" presetID="1" presetClass="entr" presetSubtype="0" fill="hold" grpId="0" nodeType="withEffect">
                                  <p:stCondLst>
                                    <p:cond delay="0"/>
                                  </p:stCondLst>
                                  <p:iterate>
                                    <p:tmAbs val="0"/>
                                  </p:iterate>
                                  <p:childTnLst>
                                    <p:set>
                                      <p:cBhvr>
                                        <p:cTn id="17" fill="hold"/>
                                        <p:tgtEl>
                                          <p:spTgt spid="200">
                                            <p:txEl>
                                              <p:pRg st="4" end="4"/>
                                            </p:txEl>
                                          </p:spTgt>
                                        </p:tgtEl>
                                        <p:attrNameLst>
                                          <p:attrName>style.visibility</p:attrName>
                                        </p:attrNameLst>
                                      </p:cBhvr>
                                      <p:to>
                                        <p:strVal val="visible"/>
                                      </p:to>
                                    </p:set>
                                  </p:childTnLst>
                                </p:cTn>
                              </p:par>
                              <p:par>
                                <p:cTn id="18" presetID="1" presetClass="entr" presetSubtype="0" fill="hold" grpId="0" nodeType="withEffect">
                                  <p:stCondLst>
                                    <p:cond delay="0"/>
                                  </p:stCondLst>
                                  <p:iterate>
                                    <p:tmAbs val="0"/>
                                  </p:iterate>
                                  <p:childTnLst>
                                    <p:set>
                                      <p:cBhvr>
                                        <p:cTn id="19" fill="hold"/>
                                        <p:tgtEl>
                                          <p:spTgt spid="200">
                                            <p:txEl>
                                              <p:pRg st="5" end="5"/>
                                            </p:txEl>
                                          </p:spTgt>
                                        </p:tgtEl>
                                        <p:attrNameLst>
                                          <p:attrName>style.visibility</p:attrName>
                                        </p:attrNameLst>
                                      </p:cBhvr>
                                      <p:to>
                                        <p:strVal val="visible"/>
                                      </p:to>
                                    </p:set>
                                  </p:childTnLst>
                                </p:cTn>
                              </p:par>
                            </p:childTnLst>
                          </p:cTn>
                        </p:par>
                        <p:par>
                          <p:cTn id="20" fill="hold">
                            <p:stCondLst>
                              <p:cond delay="0"/>
                            </p:stCondLst>
                            <p:childTnLst>
                              <p:par>
                                <p:cTn id="21" presetID="1" presetClass="entr" presetSubtype="0" fill="hold" grpId="0" nodeType="afterEffect">
                                  <p:stCondLst>
                                    <p:cond delay="0"/>
                                  </p:stCondLst>
                                  <p:iterate>
                                    <p:tmAbs val="0"/>
                                  </p:iterate>
                                  <p:childTnLst>
                                    <p:set>
                                      <p:cBhvr>
                                        <p:cTn id="22" fill="hold"/>
                                        <p:tgtEl>
                                          <p:spTgt spid="200">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iterate>
                                    <p:tmAbs val="0"/>
                                  </p:iterate>
                                  <p:childTnLst>
                                    <p:set>
                                      <p:cBhvr>
                                        <p:cTn id="24" fill="hold"/>
                                        <p:tgtEl>
                                          <p:spTgt spid="200">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0" grpId="0" build="p" animBg="1" advAuto="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9CD368B-9EE5-6247-908A-4D99A34D44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67731" y="0"/>
            <a:ext cx="13004800" cy="9753600"/>
          </a:xfrm>
          <a:prstGeom prst="rect">
            <a:avLst/>
          </a:prstGeom>
        </p:spPr>
      </p:pic>
    </p:spTree>
    <p:extLst>
      <p:ext uri="{BB962C8B-B14F-4D97-AF65-F5344CB8AC3E}">
        <p14:creationId xmlns:p14="http://schemas.microsoft.com/office/powerpoint/2010/main" val="35087990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1A876F3-6FB2-A54E-B5BD-CEABAAEAEF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67731" y="0"/>
            <a:ext cx="13004800" cy="9753600"/>
          </a:xfrm>
          <a:prstGeom prst="rect">
            <a:avLst/>
          </a:prstGeom>
        </p:spPr>
      </p:pic>
    </p:spTree>
    <p:extLst>
      <p:ext uri="{BB962C8B-B14F-4D97-AF65-F5344CB8AC3E}">
        <p14:creationId xmlns:p14="http://schemas.microsoft.com/office/powerpoint/2010/main" val="28412133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9583BE9-3674-8C45-823B-C684D42859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67731" y="0"/>
            <a:ext cx="13004800" cy="9753600"/>
          </a:xfrm>
          <a:prstGeom prst="rect">
            <a:avLst/>
          </a:prstGeom>
        </p:spPr>
      </p:pic>
    </p:spTree>
    <p:extLst>
      <p:ext uri="{BB962C8B-B14F-4D97-AF65-F5344CB8AC3E}">
        <p14:creationId xmlns:p14="http://schemas.microsoft.com/office/powerpoint/2010/main" val="20163120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7" name="Minimizing"/>
          <p:cNvSpPr txBox="1"/>
          <p:nvPr/>
        </p:nvSpPr>
        <p:spPr>
          <a:xfrm>
            <a:off x="3379311" y="3286383"/>
            <a:ext cx="2384215" cy="5642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spcBef>
                <a:spcPts val="1300"/>
              </a:spcBef>
              <a:defRPr sz="3000">
                <a:latin typeface="Times New Roman"/>
                <a:ea typeface="Times New Roman"/>
                <a:cs typeface="Times New Roman"/>
                <a:sym typeface="Times New Roman"/>
              </a:defRPr>
            </a:lvl1pPr>
          </a:lstStyle>
          <a:p>
            <a:r>
              <a:t>Minimizing</a:t>
            </a:r>
          </a:p>
        </p:txBody>
      </p:sp>
      <p:sp>
        <p:nvSpPr>
          <p:cNvPr id="448" name="Assume a single velocity for all pixels within an image patch"/>
          <p:cNvSpPr txBox="1"/>
          <p:nvPr/>
        </p:nvSpPr>
        <p:spPr>
          <a:xfrm>
            <a:off x="3233402" y="2084024"/>
            <a:ext cx="11288891" cy="5642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spcBef>
                <a:spcPts val="1300"/>
              </a:spcBef>
              <a:defRPr sz="3000">
                <a:latin typeface="Times New Roman"/>
                <a:ea typeface="Times New Roman"/>
                <a:cs typeface="Times New Roman"/>
                <a:sym typeface="Times New Roman"/>
              </a:defRPr>
            </a:lvl1pPr>
          </a:lstStyle>
          <a:p>
            <a:r>
              <a:t>Assume a single velocity for all pixels within an image patch</a:t>
            </a:r>
          </a:p>
        </p:txBody>
      </p:sp>
      <p:sp>
        <p:nvSpPr>
          <p:cNvPr id="451" name="LHS: sum of the  2x2 outer product of the gradient vector"/>
          <p:cNvSpPr txBox="1"/>
          <p:nvPr/>
        </p:nvSpPr>
        <p:spPr>
          <a:xfrm>
            <a:off x="3134059" y="8134869"/>
            <a:ext cx="11487574" cy="5642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spcBef>
                <a:spcPts val="1300"/>
              </a:spcBef>
              <a:defRPr sz="3000">
                <a:latin typeface="Times New Roman"/>
                <a:ea typeface="Times New Roman"/>
                <a:cs typeface="Times New Roman"/>
                <a:sym typeface="Times New Roman"/>
              </a:defRPr>
            </a:lvl1pPr>
          </a:lstStyle>
          <a:p>
            <a:r>
              <a:t>LHS: sum of the  2x2 outer product of the gradient vector</a:t>
            </a:r>
          </a:p>
        </p:txBody>
      </p:sp>
      <p:sp>
        <p:nvSpPr>
          <p:cNvPr id="9" name="Title 8">
            <a:extLst>
              <a:ext uri="{FF2B5EF4-FFF2-40B4-BE49-F238E27FC236}">
                <a16:creationId xmlns:a16="http://schemas.microsoft.com/office/drawing/2014/main" id="{2B54D12E-FB4E-1BA8-6725-7057253E86CB}"/>
              </a:ext>
            </a:extLst>
          </p:cNvPr>
          <p:cNvSpPr>
            <a:spLocks noGrp="1"/>
          </p:cNvSpPr>
          <p:nvPr>
            <p:ph type="title"/>
          </p:nvPr>
        </p:nvSpPr>
        <p:spPr/>
        <p:txBody>
          <a:bodyPr/>
          <a:lstStyle/>
          <a:p>
            <a:r>
              <a:rPr lang="en-US" dirty="0"/>
              <a:t>Patch Translation [Lucas-</a:t>
            </a:r>
            <a:r>
              <a:rPr lang="en-US" dirty="0" err="1"/>
              <a:t>Kanade</a:t>
            </a:r>
            <a:r>
              <a:rPr lang="en-US" dirty="0"/>
              <a:t>]</a:t>
            </a:r>
            <a:endParaRPr lang="en-KR" dirty="0"/>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25B6E123-B333-EE4A-8889-FE0AF026E764}"/>
                  </a:ext>
                </a:extLst>
              </p:cNvPr>
              <p:cNvSpPr txBox="1"/>
              <p:nvPr/>
            </p:nvSpPr>
            <p:spPr>
              <a:xfrm>
                <a:off x="5763526" y="3041685"/>
                <a:ext cx="7839390" cy="134235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𝐸</m:t>
                      </m:r>
                      <m:d>
                        <m:dPr>
                          <m:ctrlPr>
                            <a:rPr lang="en-US" sz="3200" b="0" i="1" smtClean="0">
                              <a:latin typeface="Cambria Math" panose="02040503050406030204" pitchFamily="18" charset="0"/>
                            </a:rPr>
                          </m:ctrlPr>
                        </m:dPr>
                        <m:e>
                          <m:r>
                            <a:rPr lang="en-US" sz="3200" b="0" i="1" smtClean="0">
                              <a:latin typeface="Cambria Math" panose="02040503050406030204" pitchFamily="18" charset="0"/>
                            </a:rPr>
                            <m:t>𝑢</m:t>
                          </m:r>
                          <m:r>
                            <a:rPr lang="en-US" sz="3200" b="0" i="1" smtClean="0">
                              <a:latin typeface="Cambria Math" panose="02040503050406030204" pitchFamily="18" charset="0"/>
                            </a:rPr>
                            <m:t>,</m:t>
                          </m:r>
                          <m:r>
                            <a:rPr lang="en-US" sz="3200" b="0" i="1" smtClean="0">
                              <a:latin typeface="Cambria Math" panose="02040503050406030204" pitchFamily="18" charset="0"/>
                            </a:rPr>
                            <m:t>𝑣</m:t>
                          </m:r>
                        </m:e>
                      </m:d>
                      <m:r>
                        <a:rPr lang="en-US" sz="3200" b="0" i="1" smtClean="0">
                          <a:latin typeface="Cambria Math" panose="02040503050406030204" pitchFamily="18" charset="0"/>
                        </a:rPr>
                        <m:t>=</m:t>
                      </m:r>
                      <m:nary>
                        <m:naryPr>
                          <m:chr m:val="∑"/>
                          <m:supHide m:val="on"/>
                          <m:ctrlPr>
                            <a:rPr lang="en-US" sz="3200" b="0" i="1" smtClean="0">
                              <a:latin typeface="Cambria Math" panose="02040503050406030204" pitchFamily="18" charset="0"/>
                            </a:rPr>
                          </m:ctrlPr>
                        </m:naryPr>
                        <m:sub>
                          <m:r>
                            <m:rPr>
                              <m:brk m:alnAt="7"/>
                            </m:rPr>
                            <a:rPr lang="en-US" sz="3200" b="0" i="1" smtClean="0">
                              <a:latin typeface="Cambria Math" panose="02040503050406030204" pitchFamily="18" charset="0"/>
                            </a:rPr>
                            <m:t>𝑥</m:t>
                          </m:r>
                          <m:r>
                            <a:rPr lang="en-US" sz="3200" b="0" i="1" smtClean="0">
                              <a:latin typeface="Cambria Math" panose="02040503050406030204" pitchFamily="18" charset="0"/>
                            </a:rPr>
                            <m:t>,</m:t>
                          </m:r>
                          <m:r>
                            <a:rPr lang="en-US" sz="3200" b="0" i="1" smtClean="0">
                              <a:latin typeface="Cambria Math" panose="02040503050406030204" pitchFamily="18" charset="0"/>
                            </a:rPr>
                            <m:t>𝑦</m:t>
                          </m:r>
                          <m:r>
                            <a:rPr lang="en-US" sz="3200" b="0" i="1" smtClean="0">
                              <a:latin typeface="Cambria Math" panose="02040503050406030204" pitchFamily="18" charset="0"/>
                              <a:ea typeface="Cambria Math" panose="02040503050406030204" pitchFamily="18" charset="0"/>
                            </a:rPr>
                            <m:t>∈</m:t>
                          </m:r>
                          <m:r>
                            <m:rPr>
                              <m:sty m:val="p"/>
                              <m:brk m:alnAt="7"/>
                            </m:rPr>
                            <a:rPr lang="el-GR" sz="3200" b="0" i="1" smtClean="0">
                              <a:latin typeface="Cambria Math" panose="02040503050406030204" pitchFamily="18" charset="0"/>
                              <a:ea typeface="Cambria Math" panose="02040503050406030204" pitchFamily="18" charset="0"/>
                            </a:rPr>
                            <m:t>Ω</m:t>
                          </m:r>
                        </m:sub>
                        <m:sup/>
                        <m:e>
                          <m:sSup>
                            <m:sSupPr>
                              <m:ctrlPr>
                                <a:rPr lang="en-US" sz="3200" b="0" i="1" smtClean="0">
                                  <a:latin typeface="Cambria Math" panose="02040503050406030204" pitchFamily="18" charset="0"/>
                                </a:rPr>
                              </m:ctrlPr>
                            </m:sSupPr>
                            <m:e>
                              <m:d>
                                <m:dPr>
                                  <m:ctrlPr>
                                    <a:rPr lang="en-US" sz="3200" b="0" i="1" smtClean="0">
                                      <a:latin typeface="Cambria Math" panose="02040503050406030204" pitchFamily="18" charset="0"/>
                                    </a:rPr>
                                  </m:ctrlPr>
                                </m:dPr>
                                <m:e>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𝐼</m:t>
                                      </m:r>
                                    </m:e>
                                    <m:sub>
                                      <m:r>
                                        <a:rPr lang="en-US" sz="3200" b="0" i="1" smtClean="0">
                                          <a:latin typeface="Cambria Math" panose="02040503050406030204" pitchFamily="18" charset="0"/>
                                        </a:rPr>
                                        <m:t>𝑥</m:t>
                                      </m:r>
                                    </m:sub>
                                  </m:sSub>
                                  <m:d>
                                    <m:dPr>
                                      <m:ctrlPr>
                                        <a:rPr lang="en-US" sz="3200" b="0" i="1" smtClean="0">
                                          <a:latin typeface="Cambria Math" panose="02040503050406030204" pitchFamily="18" charset="0"/>
                                        </a:rPr>
                                      </m:ctrlPr>
                                    </m:dPr>
                                    <m:e>
                                      <m:r>
                                        <a:rPr lang="en-US" sz="3200" b="0" i="1" smtClean="0">
                                          <a:latin typeface="Cambria Math" panose="02040503050406030204" pitchFamily="18" charset="0"/>
                                        </a:rPr>
                                        <m:t>𝑥</m:t>
                                      </m:r>
                                      <m:r>
                                        <a:rPr lang="en-US" sz="3200" b="0" i="1" smtClean="0">
                                          <a:latin typeface="Cambria Math" panose="02040503050406030204" pitchFamily="18" charset="0"/>
                                        </a:rPr>
                                        <m:t>,</m:t>
                                      </m:r>
                                      <m:r>
                                        <a:rPr lang="en-US" sz="3200" b="0" i="1" smtClean="0">
                                          <a:latin typeface="Cambria Math" panose="02040503050406030204" pitchFamily="18" charset="0"/>
                                        </a:rPr>
                                        <m:t>𝑦</m:t>
                                      </m:r>
                                    </m:e>
                                  </m:d>
                                  <m:r>
                                    <a:rPr lang="en-US" sz="3200" b="0" i="1" smtClean="0">
                                      <a:latin typeface="Cambria Math" panose="02040503050406030204" pitchFamily="18" charset="0"/>
                                    </a:rPr>
                                    <m:t>𝑢</m:t>
                                  </m:r>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𝐼</m:t>
                                      </m:r>
                                    </m:e>
                                    <m:sub>
                                      <m:r>
                                        <a:rPr lang="en-US" sz="3200" b="0" i="1" smtClean="0">
                                          <a:latin typeface="Cambria Math" panose="02040503050406030204" pitchFamily="18" charset="0"/>
                                        </a:rPr>
                                        <m:t>𝑦</m:t>
                                      </m:r>
                                    </m:sub>
                                  </m:sSub>
                                  <m:d>
                                    <m:dPr>
                                      <m:ctrlPr>
                                        <a:rPr lang="en-US" sz="3200" b="0" i="1" smtClean="0">
                                          <a:latin typeface="Cambria Math" panose="02040503050406030204" pitchFamily="18" charset="0"/>
                                        </a:rPr>
                                      </m:ctrlPr>
                                    </m:dPr>
                                    <m:e>
                                      <m:r>
                                        <a:rPr lang="en-US" sz="3200" b="0" i="1" smtClean="0">
                                          <a:latin typeface="Cambria Math" panose="02040503050406030204" pitchFamily="18" charset="0"/>
                                        </a:rPr>
                                        <m:t>𝑥</m:t>
                                      </m:r>
                                      <m:r>
                                        <a:rPr lang="en-US" sz="3200" b="0" i="1" smtClean="0">
                                          <a:latin typeface="Cambria Math" panose="02040503050406030204" pitchFamily="18" charset="0"/>
                                        </a:rPr>
                                        <m:t>,</m:t>
                                      </m:r>
                                      <m:r>
                                        <a:rPr lang="en-US" sz="3200" b="0" i="1" smtClean="0">
                                          <a:latin typeface="Cambria Math" panose="02040503050406030204" pitchFamily="18" charset="0"/>
                                        </a:rPr>
                                        <m:t>𝑦</m:t>
                                      </m:r>
                                    </m:e>
                                  </m:d>
                                  <m:r>
                                    <a:rPr lang="en-US" sz="3200" b="0" i="1" smtClean="0">
                                      <a:latin typeface="Cambria Math" panose="02040503050406030204" pitchFamily="18" charset="0"/>
                                    </a:rPr>
                                    <m:t>𝑣</m:t>
                                  </m:r>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𝐼</m:t>
                                      </m:r>
                                    </m:e>
                                    <m:sub>
                                      <m:r>
                                        <a:rPr lang="en-US" sz="3200" b="0" i="1" smtClean="0">
                                          <a:latin typeface="Cambria Math" panose="02040503050406030204" pitchFamily="18" charset="0"/>
                                        </a:rPr>
                                        <m:t>𝑡</m:t>
                                      </m:r>
                                    </m:sub>
                                  </m:sSub>
                                </m:e>
                              </m:d>
                            </m:e>
                            <m:sup>
                              <m:r>
                                <a:rPr lang="en-US" sz="3200" b="0" i="1" smtClean="0">
                                  <a:latin typeface="Cambria Math" panose="02040503050406030204" pitchFamily="18" charset="0"/>
                                </a:rPr>
                                <m:t>2</m:t>
                              </m:r>
                            </m:sup>
                          </m:sSup>
                        </m:e>
                      </m:nary>
                    </m:oMath>
                  </m:oMathPara>
                </a14:m>
                <a:endParaRPr lang="en-US" sz="3200" dirty="0"/>
              </a:p>
            </p:txBody>
          </p:sp>
        </mc:Choice>
        <mc:Fallback xmlns="">
          <p:sp>
            <p:nvSpPr>
              <p:cNvPr id="2" name="TextBox 1">
                <a:extLst>
                  <a:ext uri="{FF2B5EF4-FFF2-40B4-BE49-F238E27FC236}">
                    <a16:creationId xmlns:a16="http://schemas.microsoft.com/office/drawing/2014/main" id="{25B6E123-B333-EE4A-8889-FE0AF026E764}"/>
                  </a:ext>
                </a:extLst>
              </p:cNvPr>
              <p:cNvSpPr txBox="1">
                <a:spLocks noRot="1" noChangeAspect="1" noMove="1" noResize="1" noEditPoints="1" noAdjustHandles="1" noChangeArrowheads="1" noChangeShapeType="1" noTextEdit="1"/>
              </p:cNvSpPr>
              <p:nvPr/>
            </p:nvSpPr>
            <p:spPr>
              <a:xfrm>
                <a:off x="5763526" y="3041685"/>
                <a:ext cx="7839390" cy="1342355"/>
              </a:xfrm>
              <a:prstGeom prst="rect">
                <a:avLst/>
              </a:prstGeom>
              <a:blipFill>
                <a:blip r:embed="rId2"/>
                <a:stretch>
                  <a:fillRect t="-131429" b="-17619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6634C52D-22C9-9748-B293-4850DFA01EE2}"/>
                  </a:ext>
                </a:extLst>
              </p:cNvPr>
              <p:cNvSpPr txBox="1"/>
              <p:nvPr/>
            </p:nvSpPr>
            <p:spPr>
              <a:xfrm>
                <a:off x="5700343" y="4554195"/>
                <a:ext cx="6199069" cy="224067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2800" b="0" i="1" smtClean="0">
                              <a:latin typeface="Cambria Math" panose="02040503050406030204" pitchFamily="18" charset="0"/>
                            </a:rPr>
                          </m:ctrlPr>
                        </m:dPr>
                        <m:e>
                          <m:m>
                            <m:mPr>
                              <m:mcs>
                                <m:mc>
                                  <m:mcPr>
                                    <m:count m:val="2"/>
                                    <m:mcJc m:val="center"/>
                                  </m:mcPr>
                                </m:mc>
                              </m:mcs>
                              <m:ctrlPr>
                                <a:rPr lang="en-US" sz="2800" b="0" i="1" smtClean="0">
                                  <a:latin typeface="Cambria Math" panose="02040503050406030204" pitchFamily="18" charset="0"/>
                                </a:rPr>
                              </m:ctrlPr>
                            </m:mPr>
                            <m:mr>
                              <m:e>
                                <m:nary>
                                  <m:naryPr>
                                    <m:chr m:val="∑"/>
                                    <m:subHide m:val="on"/>
                                    <m:supHide m:val="on"/>
                                    <m:ctrlPr>
                                      <a:rPr lang="en-US" sz="2800" b="0" i="1" smtClean="0">
                                        <a:latin typeface="Cambria Math" panose="02040503050406030204" pitchFamily="18" charset="0"/>
                                      </a:rPr>
                                    </m:ctrlPr>
                                  </m:naryPr>
                                  <m:sub/>
                                  <m:sup/>
                                  <m:e>
                                    <m:sSubSup>
                                      <m:sSubSupPr>
                                        <m:ctrlPr>
                                          <a:rPr lang="en-US" sz="2800" b="0" i="1" smtClean="0">
                                            <a:latin typeface="Cambria Math" panose="02040503050406030204" pitchFamily="18" charset="0"/>
                                          </a:rPr>
                                        </m:ctrlPr>
                                      </m:sSubSupPr>
                                      <m:e>
                                        <m:r>
                                          <a:rPr lang="en-US" sz="2800" b="0" i="1" smtClean="0">
                                            <a:latin typeface="Cambria Math" panose="02040503050406030204" pitchFamily="18" charset="0"/>
                                          </a:rPr>
                                          <m:t>𝐼</m:t>
                                        </m:r>
                                      </m:e>
                                      <m:sub>
                                        <m:r>
                                          <a:rPr lang="en-US" sz="2800" b="0" i="1" smtClean="0">
                                            <a:latin typeface="Cambria Math" panose="02040503050406030204" pitchFamily="18" charset="0"/>
                                          </a:rPr>
                                          <m:t>𝑥</m:t>
                                        </m:r>
                                      </m:sub>
                                      <m:sup>
                                        <m:r>
                                          <a:rPr lang="en-US" sz="2800" b="0" i="1" smtClean="0">
                                            <a:latin typeface="Cambria Math" panose="02040503050406030204" pitchFamily="18" charset="0"/>
                                          </a:rPr>
                                          <m:t>2</m:t>
                                        </m:r>
                                      </m:sup>
                                    </m:sSubSup>
                                  </m:e>
                                </m:nary>
                              </m:e>
                              <m:e>
                                <m:nary>
                                  <m:naryPr>
                                    <m:chr m:val="∑"/>
                                    <m:subHide m:val="on"/>
                                    <m:supHide m:val="on"/>
                                    <m:ctrlPr>
                                      <a:rPr lang="en-US" sz="2800" i="1">
                                        <a:latin typeface="Cambria Math" panose="02040503050406030204" pitchFamily="18" charset="0"/>
                                      </a:rPr>
                                    </m:ctrlPr>
                                  </m:naryPr>
                                  <m:sub/>
                                  <m:sup/>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𝐼</m:t>
                                        </m:r>
                                      </m:e>
                                      <m:sub>
                                        <m:r>
                                          <a:rPr lang="en-US" sz="2800" b="0" i="1" smtClean="0">
                                            <a:latin typeface="Cambria Math" panose="02040503050406030204" pitchFamily="18" charset="0"/>
                                          </a:rPr>
                                          <m:t>𝑥</m:t>
                                        </m:r>
                                      </m:sub>
                                    </m:sSub>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𝐼</m:t>
                                        </m:r>
                                      </m:e>
                                      <m:sub>
                                        <m:r>
                                          <a:rPr lang="en-US" sz="2800" b="0" i="1" smtClean="0">
                                            <a:latin typeface="Cambria Math" panose="02040503050406030204" pitchFamily="18" charset="0"/>
                                          </a:rPr>
                                          <m:t>𝑦</m:t>
                                        </m:r>
                                      </m:sub>
                                    </m:sSub>
                                  </m:e>
                                </m:nary>
                              </m:e>
                            </m:mr>
                            <m:mr>
                              <m:e>
                                <m:nary>
                                  <m:naryPr>
                                    <m:chr m:val="∑"/>
                                    <m:subHide m:val="on"/>
                                    <m:supHide m:val="on"/>
                                    <m:ctrlPr>
                                      <a:rPr lang="en-US" sz="2800" i="1">
                                        <a:latin typeface="Cambria Math" panose="02040503050406030204" pitchFamily="18" charset="0"/>
                                      </a:rPr>
                                    </m:ctrlPr>
                                  </m:naryPr>
                                  <m:sub/>
                                  <m:sup/>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𝐼</m:t>
                                        </m:r>
                                      </m:e>
                                      <m:sub>
                                        <m:r>
                                          <a:rPr lang="en-US" sz="2800" b="0" i="1" smtClean="0">
                                            <a:latin typeface="Cambria Math" panose="02040503050406030204" pitchFamily="18" charset="0"/>
                                          </a:rPr>
                                          <m:t>𝑥</m:t>
                                        </m:r>
                                      </m:sub>
                                    </m:sSub>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𝐼</m:t>
                                        </m:r>
                                      </m:e>
                                      <m:sub>
                                        <m:r>
                                          <a:rPr lang="en-US" sz="2800" b="0" i="1" smtClean="0">
                                            <a:latin typeface="Cambria Math" panose="02040503050406030204" pitchFamily="18" charset="0"/>
                                          </a:rPr>
                                          <m:t>𝑦</m:t>
                                        </m:r>
                                      </m:sub>
                                    </m:sSub>
                                  </m:e>
                                </m:nary>
                              </m:e>
                              <m:e>
                                <m:nary>
                                  <m:naryPr>
                                    <m:chr m:val="∑"/>
                                    <m:subHide m:val="on"/>
                                    <m:supHide m:val="on"/>
                                    <m:ctrlPr>
                                      <a:rPr lang="en-US" sz="2800" i="1">
                                        <a:latin typeface="Cambria Math" panose="02040503050406030204" pitchFamily="18" charset="0"/>
                                      </a:rPr>
                                    </m:ctrlPr>
                                  </m:naryPr>
                                  <m:sub/>
                                  <m:sup/>
                                  <m:e>
                                    <m:sSubSup>
                                      <m:sSubSupPr>
                                        <m:ctrlPr>
                                          <a:rPr lang="en-US" sz="2800" b="0" i="1" smtClean="0">
                                            <a:latin typeface="Cambria Math" panose="02040503050406030204" pitchFamily="18" charset="0"/>
                                          </a:rPr>
                                        </m:ctrlPr>
                                      </m:sSubSupPr>
                                      <m:e>
                                        <m:r>
                                          <a:rPr lang="en-US" sz="2800" b="0" i="1" smtClean="0">
                                            <a:latin typeface="Cambria Math" panose="02040503050406030204" pitchFamily="18" charset="0"/>
                                          </a:rPr>
                                          <m:t>𝐼</m:t>
                                        </m:r>
                                      </m:e>
                                      <m:sub>
                                        <m:r>
                                          <a:rPr lang="en-US" sz="2800" b="0" i="1" smtClean="0">
                                            <a:latin typeface="Cambria Math" panose="02040503050406030204" pitchFamily="18" charset="0"/>
                                          </a:rPr>
                                          <m:t>𝑦</m:t>
                                        </m:r>
                                      </m:sub>
                                      <m:sup>
                                        <m:r>
                                          <a:rPr lang="en-US" sz="2800" b="0" i="1" smtClean="0">
                                            <a:latin typeface="Cambria Math" panose="02040503050406030204" pitchFamily="18" charset="0"/>
                                          </a:rPr>
                                          <m:t>2</m:t>
                                        </m:r>
                                      </m:sup>
                                    </m:sSubSup>
                                  </m:e>
                                </m:nary>
                              </m:e>
                            </m:mr>
                          </m:m>
                        </m:e>
                      </m:d>
                      <m:d>
                        <m:dPr>
                          <m:ctrlPr>
                            <a:rPr lang="en-US" sz="2800" b="0" i="1" smtClean="0">
                              <a:latin typeface="Cambria Math" panose="02040503050406030204" pitchFamily="18" charset="0"/>
                            </a:rPr>
                          </m:ctrlPr>
                        </m:dPr>
                        <m:e>
                          <m:m>
                            <m:mPr>
                              <m:mcs>
                                <m:mc>
                                  <m:mcPr>
                                    <m:count m:val="1"/>
                                    <m:mcJc m:val="center"/>
                                  </m:mcPr>
                                </m:mc>
                              </m:mcs>
                              <m:ctrlPr>
                                <a:rPr lang="en-US" sz="2800" b="0" i="1" smtClean="0">
                                  <a:latin typeface="Cambria Math" panose="02040503050406030204" pitchFamily="18" charset="0"/>
                                </a:rPr>
                              </m:ctrlPr>
                            </m:mPr>
                            <m:mr>
                              <m:e>
                                <m:r>
                                  <m:rPr>
                                    <m:brk m:alnAt="7"/>
                                  </m:rPr>
                                  <a:rPr lang="en-US" sz="2800" b="0" i="1" smtClean="0">
                                    <a:latin typeface="Cambria Math" panose="02040503050406030204" pitchFamily="18" charset="0"/>
                                  </a:rPr>
                                  <m:t>𝑢</m:t>
                                </m:r>
                              </m:e>
                            </m:mr>
                            <m:mr>
                              <m:e>
                                <m:r>
                                  <a:rPr lang="en-US" sz="2800" b="0" i="1" smtClean="0">
                                    <a:latin typeface="Cambria Math" panose="02040503050406030204" pitchFamily="18" charset="0"/>
                                  </a:rPr>
                                  <m:t>𝑣</m:t>
                                </m:r>
                              </m:e>
                            </m:mr>
                          </m:m>
                        </m:e>
                      </m:d>
                      <m:r>
                        <a:rPr lang="en-US" sz="2800" b="0" i="1" smtClean="0">
                          <a:latin typeface="Cambria Math" panose="02040503050406030204" pitchFamily="18" charset="0"/>
                        </a:rPr>
                        <m:t>=−</m:t>
                      </m:r>
                      <m:d>
                        <m:dPr>
                          <m:ctrlPr>
                            <a:rPr lang="en-US" sz="2800" b="0" i="1" smtClean="0">
                              <a:latin typeface="Cambria Math" panose="02040503050406030204" pitchFamily="18" charset="0"/>
                            </a:rPr>
                          </m:ctrlPr>
                        </m:dPr>
                        <m:e>
                          <m:m>
                            <m:mPr>
                              <m:mcs>
                                <m:mc>
                                  <m:mcPr>
                                    <m:count m:val="1"/>
                                    <m:mcJc m:val="center"/>
                                  </m:mcPr>
                                </m:mc>
                              </m:mcs>
                              <m:ctrlPr>
                                <a:rPr lang="en-US" sz="2800" b="0" i="1" smtClean="0">
                                  <a:latin typeface="Cambria Math" panose="02040503050406030204" pitchFamily="18" charset="0"/>
                                </a:rPr>
                              </m:ctrlPr>
                            </m:mPr>
                            <m:mr>
                              <m:e>
                                <m:nary>
                                  <m:naryPr>
                                    <m:chr m:val="∑"/>
                                    <m:subHide m:val="on"/>
                                    <m:supHide m:val="on"/>
                                    <m:ctrlPr>
                                      <a:rPr lang="en-US" sz="2800" i="1">
                                        <a:latin typeface="Cambria Math" panose="02040503050406030204" pitchFamily="18" charset="0"/>
                                      </a:rPr>
                                    </m:ctrlPr>
                                  </m:naryPr>
                                  <m:sub/>
                                  <m:sup/>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𝐼</m:t>
                                        </m:r>
                                      </m:e>
                                      <m:sub>
                                        <m:r>
                                          <a:rPr lang="en-US" sz="2800" b="0" i="1" smtClean="0">
                                            <a:latin typeface="Cambria Math" panose="02040503050406030204" pitchFamily="18" charset="0"/>
                                          </a:rPr>
                                          <m:t>𝑥</m:t>
                                        </m:r>
                                      </m:sub>
                                    </m:sSub>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𝐼</m:t>
                                        </m:r>
                                      </m:e>
                                      <m:sub>
                                        <m:r>
                                          <a:rPr lang="en-US" sz="2800" b="0" i="1" smtClean="0">
                                            <a:latin typeface="Cambria Math" panose="02040503050406030204" pitchFamily="18" charset="0"/>
                                          </a:rPr>
                                          <m:t>𝑡</m:t>
                                        </m:r>
                                      </m:sub>
                                    </m:sSub>
                                  </m:e>
                                </m:nary>
                              </m:e>
                            </m:mr>
                            <m:mr>
                              <m:e>
                                <m:nary>
                                  <m:naryPr>
                                    <m:chr m:val="∑"/>
                                    <m:subHide m:val="on"/>
                                    <m:supHide m:val="on"/>
                                    <m:ctrlPr>
                                      <a:rPr lang="en-US" sz="2800" i="1">
                                        <a:latin typeface="Cambria Math" panose="02040503050406030204" pitchFamily="18" charset="0"/>
                                      </a:rPr>
                                    </m:ctrlPr>
                                  </m:naryPr>
                                  <m:sub/>
                                  <m:sup/>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𝐼</m:t>
                                        </m:r>
                                      </m:e>
                                      <m:sub>
                                        <m:r>
                                          <a:rPr lang="en-US" sz="2800" b="0" i="1" smtClean="0">
                                            <a:latin typeface="Cambria Math" panose="02040503050406030204" pitchFamily="18" charset="0"/>
                                          </a:rPr>
                                          <m:t>𝑦</m:t>
                                        </m:r>
                                      </m:sub>
                                    </m:sSub>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𝐼</m:t>
                                        </m:r>
                                      </m:e>
                                      <m:sub>
                                        <m:r>
                                          <a:rPr lang="en-US" sz="2800" b="0" i="1" smtClean="0">
                                            <a:latin typeface="Cambria Math" panose="02040503050406030204" pitchFamily="18" charset="0"/>
                                          </a:rPr>
                                          <m:t>𝑡</m:t>
                                        </m:r>
                                      </m:sub>
                                    </m:sSub>
                                  </m:e>
                                </m:nary>
                              </m:e>
                            </m:mr>
                          </m:m>
                        </m:e>
                      </m:d>
                    </m:oMath>
                  </m:oMathPara>
                </a14:m>
                <a:endParaRPr lang="en-US" sz="2800" dirty="0"/>
              </a:p>
            </p:txBody>
          </p:sp>
        </mc:Choice>
        <mc:Fallback>
          <p:sp>
            <p:nvSpPr>
              <p:cNvPr id="3" name="TextBox 2">
                <a:extLst>
                  <a:ext uri="{FF2B5EF4-FFF2-40B4-BE49-F238E27FC236}">
                    <a16:creationId xmlns:a16="http://schemas.microsoft.com/office/drawing/2014/main" id="{6634C52D-22C9-9748-B293-4850DFA01EE2}"/>
                  </a:ext>
                </a:extLst>
              </p:cNvPr>
              <p:cNvSpPr txBox="1">
                <a:spLocks noRot="1" noChangeAspect="1" noMove="1" noResize="1" noEditPoints="1" noAdjustHandles="1" noChangeArrowheads="1" noChangeShapeType="1" noTextEdit="1"/>
              </p:cNvSpPr>
              <p:nvPr/>
            </p:nvSpPr>
            <p:spPr>
              <a:xfrm>
                <a:off x="5700343" y="4554195"/>
                <a:ext cx="6199069" cy="2240678"/>
              </a:xfrm>
              <a:prstGeom prst="rect">
                <a:avLst/>
              </a:prstGeom>
              <a:blipFill>
                <a:blip r:embed="rId3"/>
                <a:stretch>
                  <a:fillRect l="-16973" t="-66292" b="-91573"/>
                </a:stretch>
              </a:blipFill>
            </p:spPr>
            <p:txBody>
              <a:bodyPr/>
              <a:lstStyle/>
              <a:p>
                <a:r>
                  <a:rPr lang="en-KR">
                    <a:noFill/>
                  </a:rPr>
                  <a:t> </a:t>
                </a:r>
              </a:p>
            </p:txBody>
          </p:sp>
        </mc:Fallback>
      </mc:AlternateContent>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D8FB1B05-6D20-CE43-AC8D-EE2CC5C936E9}"/>
                  </a:ext>
                </a:extLst>
              </p:cNvPr>
              <p:cNvSpPr txBox="1"/>
              <p:nvPr/>
            </p:nvSpPr>
            <p:spPr>
              <a:xfrm>
                <a:off x="6425043" y="6811230"/>
                <a:ext cx="4904548" cy="123565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ctrlPr>
                            <a:rPr lang="en-US" sz="2800" b="0" i="1" smtClean="0">
                              <a:latin typeface="Cambria Math" panose="02040503050406030204" pitchFamily="18" charset="0"/>
                            </a:rPr>
                          </m:ctrlPr>
                        </m:dPr>
                        <m:e>
                          <m:nary>
                            <m:naryPr>
                              <m:chr m:val="∑"/>
                              <m:subHide m:val="on"/>
                              <m:supHide m:val="on"/>
                              <m:ctrlPr>
                                <a:rPr lang="en-US" sz="2800" i="1">
                                  <a:latin typeface="Cambria Math" panose="02040503050406030204" pitchFamily="18" charset="0"/>
                                </a:rPr>
                              </m:ctrlPr>
                            </m:naryPr>
                            <m:sub/>
                            <m:sup/>
                            <m:e>
                              <m:r>
                                <m:rPr>
                                  <m:sty m:val="p"/>
                                </m:rPr>
                                <a:rPr lang="en-US" sz="280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𝐼</m:t>
                              </m:r>
                              <m:r>
                                <m:rPr>
                                  <m:sty m:val="p"/>
                                </m:rPr>
                                <a:rPr lang="en-US" sz="2800" b="0" i="1" smtClean="0">
                                  <a:latin typeface="Cambria Math" panose="02040503050406030204" pitchFamily="18" charset="0"/>
                                  <a:ea typeface="Cambria Math" panose="02040503050406030204" pitchFamily="18" charset="0"/>
                                </a:rPr>
                                <m:t>∇</m:t>
                              </m:r>
                              <m:sSup>
                                <m:sSupPr>
                                  <m:ctrlPr>
                                    <a:rPr lang="en-US" sz="2800" b="0" i="1" smtClean="0">
                                      <a:latin typeface="Cambria Math" panose="02040503050406030204" pitchFamily="18" charset="0"/>
                                      <a:ea typeface="Cambria Math" panose="02040503050406030204" pitchFamily="18" charset="0"/>
                                    </a:rPr>
                                  </m:ctrlPr>
                                </m:sSupPr>
                                <m:e>
                                  <m:r>
                                    <a:rPr lang="en-US" sz="2800" b="0" i="1" smtClean="0">
                                      <a:latin typeface="Cambria Math" panose="02040503050406030204" pitchFamily="18" charset="0"/>
                                      <a:ea typeface="Cambria Math" panose="02040503050406030204" pitchFamily="18" charset="0"/>
                                    </a:rPr>
                                    <m:t>𝐼</m:t>
                                  </m:r>
                                </m:e>
                                <m:sup>
                                  <m:r>
                                    <a:rPr lang="en-US" sz="2800" b="0" i="1" smtClean="0">
                                      <a:latin typeface="Cambria Math" panose="02040503050406030204" pitchFamily="18" charset="0"/>
                                      <a:ea typeface="Cambria Math" panose="02040503050406030204" pitchFamily="18" charset="0"/>
                                    </a:rPr>
                                    <m:t>𝑇</m:t>
                                  </m:r>
                                </m:sup>
                              </m:sSup>
                            </m:e>
                          </m:nary>
                        </m:e>
                      </m:d>
                      <m:r>
                        <a:rPr lang="en-US" sz="2800" b="1" i="0" smtClean="0">
                          <a:latin typeface="Cambria Math" panose="02040503050406030204" pitchFamily="18" charset="0"/>
                        </a:rPr>
                        <m:t>𝐮</m:t>
                      </m:r>
                      <m:r>
                        <a:rPr lang="en-US" sz="2800" b="1" i="0" smtClean="0">
                          <a:latin typeface="Cambria Math" panose="02040503050406030204" pitchFamily="18" charset="0"/>
                        </a:rPr>
                        <m:t>=−</m:t>
                      </m:r>
                      <m:nary>
                        <m:naryPr>
                          <m:chr m:val="∑"/>
                          <m:subHide m:val="on"/>
                          <m:supHide m:val="on"/>
                          <m:ctrlPr>
                            <a:rPr lang="en-US" sz="2800" i="1">
                              <a:latin typeface="Cambria Math" panose="02040503050406030204" pitchFamily="18" charset="0"/>
                            </a:rPr>
                          </m:ctrlPr>
                        </m:naryPr>
                        <m:sub/>
                        <m:sup/>
                        <m:e>
                          <m:d>
                            <m:dPr>
                              <m:ctrlPr>
                                <a:rPr lang="en-US" sz="2800" b="0" i="1" smtClean="0">
                                  <a:latin typeface="Cambria Math" panose="02040503050406030204" pitchFamily="18" charset="0"/>
                                  <a:ea typeface="Cambria Math" panose="02040503050406030204" pitchFamily="18" charset="0"/>
                                </a:rPr>
                              </m:ctrlPr>
                            </m:dPr>
                            <m:e>
                              <m:r>
                                <m:rPr>
                                  <m:sty m:val="p"/>
                                </m:rPr>
                                <a:rPr lang="en-US" sz="280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𝐼</m:t>
                              </m:r>
                            </m:e>
                          </m:d>
                          <m:d>
                            <m:dPr>
                              <m:ctrlPr>
                                <a:rPr lang="en-US" sz="2800" b="0" i="1" smtClean="0">
                                  <a:latin typeface="Cambria Math" panose="02040503050406030204" pitchFamily="18" charset="0"/>
                                  <a:ea typeface="Cambria Math" panose="02040503050406030204" pitchFamily="18" charset="0"/>
                                </a:rPr>
                              </m:ctrlPr>
                            </m:dPr>
                            <m:e>
                              <m:sSub>
                                <m:sSubPr>
                                  <m:ctrlPr>
                                    <a:rPr lang="en-US" sz="2800" b="0" i="1" smtClean="0">
                                      <a:latin typeface="Cambria Math" panose="02040503050406030204" pitchFamily="18" charset="0"/>
                                      <a:ea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𝐼</m:t>
                                  </m:r>
                                </m:e>
                                <m:sub>
                                  <m:r>
                                    <a:rPr lang="en-US" sz="2800" b="0" i="1" smtClean="0">
                                      <a:latin typeface="Cambria Math" panose="02040503050406030204" pitchFamily="18" charset="0"/>
                                      <a:ea typeface="Cambria Math" panose="02040503050406030204" pitchFamily="18" charset="0"/>
                                    </a:rPr>
                                    <m:t>𝑡</m:t>
                                  </m:r>
                                </m:sub>
                              </m:sSub>
                            </m:e>
                          </m:d>
                        </m:e>
                      </m:nary>
                    </m:oMath>
                  </m:oMathPara>
                </a14:m>
                <a:endParaRPr lang="en-US" b="1" i="0" dirty="0"/>
              </a:p>
            </p:txBody>
          </p:sp>
        </mc:Choice>
        <mc:Fallback>
          <p:sp>
            <p:nvSpPr>
              <p:cNvPr id="4" name="TextBox 3">
                <a:extLst>
                  <a:ext uri="{FF2B5EF4-FFF2-40B4-BE49-F238E27FC236}">
                    <a16:creationId xmlns:a16="http://schemas.microsoft.com/office/drawing/2014/main" id="{D8FB1B05-6D20-CE43-AC8D-EE2CC5C936E9}"/>
                  </a:ext>
                </a:extLst>
              </p:cNvPr>
              <p:cNvSpPr txBox="1">
                <a:spLocks noRot="1" noChangeAspect="1" noMove="1" noResize="1" noEditPoints="1" noAdjustHandles="1" noChangeArrowheads="1" noChangeShapeType="1" noTextEdit="1"/>
              </p:cNvSpPr>
              <p:nvPr/>
            </p:nvSpPr>
            <p:spPr>
              <a:xfrm>
                <a:off x="6425043" y="6811230"/>
                <a:ext cx="4904548" cy="1235659"/>
              </a:xfrm>
              <a:prstGeom prst="rect">
                <a:avLst/>
              </a:prstGeom>
              <a:blipFill>
                <a:blip r:embed="rId4"/>
                <a:stretch>
                  <a:fillRect l="-19588" t="-113265" b="-167347"/>
                </a:stretch>
              </a:blipFill>
            </p:spPr>
            <p:txBody>
              <a:bodyPr/>
              <a:lstStyle/>
              <a:p>
                <a:r>
                  <a:rPr lang="en-KR">
                    <a:noFill/>
                  </a:rPr>
                  <a:t> </a:t>
                </a:r>
              </a:p>
            </p:txBody>
          </p:sp>
        </mc:Fallback>
      </mc:AlternateContent>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5" name="Local Patch Analysis"/>
          <p:cNvSpPr txBox="1">
            <a:spLocks noGrp="1"/>
          </p:cNvSpPr>
          <p:nvPr>
            <p:ph type="title"/>
          </p:nvPr>
        </p:nvSpPr>
        <p:spPr/>
        <p:txBody>
          <a:bodyPr/>
          <a:lstStyle/>
          <a:p>
            <a:r>
              <a:rPr lang="en-US"/>
              <a:t>Local Patch Analysis</a:t>
            </a:r>
          </a:p>
        </p:txBody>
      </p:sp>
      <p:sp>
        <p:nvSpPr>
          <p:cNvPr id="454" name="How certain are the motion estimates?"/>
          <p:cNvSpPr txBox="1">
            <a:spLocks noGrp="1"/>
          </p:cNvSpPr>
          <p:nvPr>
            <p:ph idx="1"/>
          </p:nvPr>
        </p:nvSpPr>
        <p:spPr/>
        <p:txBody>
          <a:bodyPr/>
          <a:lstStyle/>
          <a:p>
            <a:r>
              <a:rPr lang="en-US"/>
              <a:t>How certain are the motion estimates?</a:t>
            </a:r>
          </a:p>
        </p:txBody>
      </p:sp>
      <p:grpSp>
        <p:nvGrpSpPr>
          <p:cNvPr id="465" name="Group"/>
          <p:cNvGrpSpPr/>
          <p:nvPr/>
        </p:nvGrpSpPr>
        <p:grpSpPr>
          <a:xfrm>
            <a:off x="2962469" y="4985174"/>
            <a:ext cx="3215077" cy="3070579"/>
            <a:chOff x="0" y="0"/>
            <a:chExt cx="3215075" cy="3070577"/>
          </a:xfrm>
        </p:grpSpPr>
        <p:sp>
          <p:nvSpPr>
            <p:cNvPr id="456" name="Oval"/>
            <p:cNvSpPr/>
            <p:nvPr/>
          </p:nvSpPr>
          <p:spPr>
            <a:xfrm>
              <a:off x="0" y="0"/>
              <a:ext cx="3215076" cy="3070578"/>
            </a:xfrm>
            <a:prstGeom prst="ellipse">
              <a:avLst/>
            </a:prstGeom>
            <a:solidFill>
              <a:srgbClr val="EAEAEA"/>
            </a:solidFill>
            <a:ln w="12700" cap="sq">
              <a:solidFill>
                <a:srgbClr val="000000"/>
              </a:solidFill>
              <a:prstDash val="solid"/>
              <a:miter lim="800000"/>
            </a:ln>
            <a:effectLst/>
          </p:spPr>
          <p:txBody>
            <a:bodyPr wrap="square" lIns="50800" tIns="50800" rIns="50800" bIns="50800" numCol="1" anchor="ctr">
              <a:noAutofit/>
            </a:bodyPr>
            <a:lstStyle/>
            <a:p>
              <a:pPr>
                <a:defRPr sz="3600">
                  <a:solidFill>
                    <a:srgbClr val="FFFFFF"/>
                  </a:solidFill>
                  <a:latin typeface="Times New Roman"/>
                  <a:ea typeface="Times New Roman"/>
                  <a:cs typeface="Times New Roman"/>
                  <a:sym typeface="Times New Roman"/>
                </a:defRPr>
              </a:pPr>
              <a:endParaRPr sz="3600"/>
            </a:p>
          </p:txBody>
        </p:sp>
        <p:sp>
          <p:nvSpPr>
            <p:cNvPr id="457" name="Circle"/>
            <p:cNvSpPr/>
            <p:nvPr/>
          </p:nvSpPr>
          <p:spPr>
            <a:xfrm>
              <a:off x="1318542" y="776675"/>
              <a:ext cx="487681" cy="487681"/>
            </a:xfrm>
            <a:prstGeom prst="ellipse">
              <a:avLst/>
            </a:prstGeom>
            <a:solidFill>
              <a:srgbClr val="000066"/>
            </a:solidFill>
            <a:ln w="12700" cap="sq">
              <a:solidFill>
                <a:srgbClr val="000000"/>
              </a:solidFill>
              <a:prstDash val="solid"/>
              <a:miter lim="800000"/>
            </a:ln>
            <a:effectLst/>
          </p:spPr>
          <p:txBody>
            <a:bodyPr wrap="square" lIns="50800" tIns="50800" rIns="50800" bIns="50800" numCol="1" anchor="ctr">
              <a:noAutofit/>
            </a:bodyPr>
            <a:lstStyle/>
            <a:p>
              <a:pPr>
                <a:defRPr sz="3600">
                  <a:solidFill>
                    <a:srgbClr val="FFFFFF"/>
                  </a:solidFill>
                  <a:latin typeface="Times New Roman"/>
                  <a:ea typeface="Times New Roman"/>
                  <a:cs typeface="Times New Roman"/>
                  <a:sym typeface="Times New Roman"/>
                </a:defRPr>
              </a:pPr>
              <a:endParaRPr sz="3600"/>
            </a:p>
          </p:txBody>
        </p:sp>
        <p:grpSp>
          <p:nvGrpSpPr>
            <p:cNvPr id="460" name="Group"/>
            <p:cNvGrpSpPr/>
            <p:nvPr/>
          </p:nvGrpSpPr>
          <p:grpSpPr>
            <a:xfrm>
              <a:off x="198684" y="1011484"/>
              <a:ext cx="1481103" cy="1300481"/>
              <a:chOff x="0" y="0"/>
              <a:chExt cx="1481102" cy="1300480"/>
            </a:xfrm>
          </p:grpSpPr>
          <p:sp>
            <p:nvSpPr>
              <p:cNvPr id="458" name="Line"/>
              <p:cNvSpPr/>
              <p:nvPr/>
            </p:nvSpPr>
            <p:spPr>
              <a:xfrm flipV="1">
                <a:off x="0" y="-1"/>
                <a:ext cx="1481103" cy="54188"/>
              </a:xfrm>
              <a:prstGeom prst="line">
                <a:avLst/>
              </a:prstGeom>
              <a:noFill/>
              <a:ln w="38100" cap="sq">
                <a:solidFill>
                  <a:srgbClr val="CC9900"/>
                </a:solidFill>
                <a:prstDash val="solid"/>
                <a:miter lim="800000"/>
              </a:ln>
              <a:effectLst/>
            </p:spPr>
            <p:txBody>
              <a:bodyPr wrap="square" lIns="0" tIns="0" rIns="0" bIns="0" numCol="1" anchor="t">
                <a:noAutofit/>
              </a:bodyPr>
              <a:lstStyle/>
              <a:p>
                <a:pPr algn="l" defTabSz="457200">
                  <a:defRPr sz="1600">
                    <a:solidFill>
                      <a:srgbClr val="000000"/>
                    </a:solidFill>
                    <a:latin typeface="Helvetica"/>
                    <a:ea typeface="Helvetica"/>
                    <a:cs typeface="Helvetica"/>
                    <a:sym typeface="Helvetica"/>
                  </a:defRPr>
                </a:pPr>
                <a:endParaRPr sz="1600"/>
              </a:p>
            </p:txBody>
          </p:sp>
          <p:sp>
            <p:nvSpPr>
              <p:cNvPr id="459" name="Line"/>
              <p:cNvSpPr/>
              <p:nvPr/>
            </p:nvSpPr>
            <p:spPr>
              <a:xfrm flipH="1">
                <a:off x="1155982" y="18062"/>
                <a:ext cx="325121" cy="1282419"/>
              </a:xfrm>
              <a:prstGeom prst="line">
                <a:avLst/>
              </a:prstGeom>
              <a:noFill/>
              <a:ln w="38100" cap="sq">
                <a:solidFill>
                  <a:srgbClr val="CC9900"/>
                </a:solidFill>
                <a:prstDash val="solid"/>
                <a:miter lim="800000"/>
              </a:ln>
              <a:effectLst/>
            </p:spPr>
            <p:txBody>
              <a:bodyPr wrap="square" lIns="0" tIns="0" rIns="0" bIns="0" numCol="1" anchor="t">
                <a:noAutofit/>
              </a:bodyPr>
              <a:lstStyle/>
              <a:p>
                <a:pPr algn="l" defTabSz="457200">
                  <a:defRPr sz="1600">
                    <a:solidFill>
                      <a:srgbClr val="000000"/>
                    </a:solidFill>
                    <a:latin typeface="Helvetica"/>
                    <a:ea typeface="Helvetica"/>
                    <a:cs typeface="Helvetica"/>
                    <a:sym typeface="Helvetica"/>
                  </a:defRPr>
                </a:pPr>
                <a:endParaRPr sz="1600"/>
              </a:p>
            </p:txBody>
          </p:sp>
        </p:grpSp>
        <p:sp>
          <p:nvSpPr>
            <p:cNvPr id="461" name="Line"/>
            <p:cNvSpPr/>
            <p:nvPr/>
          </p:nvSpPr>
          <p:spPr>
            <a:xfrm>
              <a:off x="1661724" y="1029546"/>
              <a:ext cx="614117" cy="469619"/>
            </a:xfrm>
            <a:prstGeom prst="line">
              <a:avLst/>
            </a:prstGeom>
            <a:noFill/>
            <a:ln w="38100" cap="sq">
              <a:solidFill>
                <a:srgbClr val="CC3300"/>
              </a:solidFill>
              <a:prstDash val="solid"/>
              <a:miter lim="800000"/>
              <a:tailEnd type="triangle" w="med" len="med"/>
            </a:ln>
            <a:effectLst/>
          </p:spPr>
          <p:txBody>
            <a:bodyPr wrap="square" lIns="0" tIns="0" rIns="0" bIns="0" numCol="1" anchor="t">
              <a:noAutofit/>
            </a:bodyPr>
            <a:lstStyle/>
            <a:p>
              <a:pPr algn="l" defTabSz="457200">
                <a:defRPr sz="1600">
                  <a:solidFill>
                    <a:srgbClr val="000000"/>
                  </a:solidFill>
                  <a:latin typeface="Helvetica"/>
                  <a:ea typeface="Helvetica"/>
                  <a:cs typeface="Helvetica"/>
                  <a:sym typeface="Helvetica"/>
                </a:defRPr>
              </a:pPr>
              <a:endParaRPr sz="1600"/>
            </a:p>
          </p:txBody>
        </p:sp>
        <p:grpSp>
          <p:nvGrpSpPr>
            <p:cNvPr id="464" name="Group"/>
            <p:cNvGrpSpPr/>
            <p:nvPr/>
          </p:nvGrpSpPr>
          <p:grpSpPr>
            <a:xfrm>
              <a:off x="812800" y="1499164"/>
              <a:ext cx="1481103" cy="1300481"/>
              <a:chOff x="0" y="0"/>
              <a:chExt cx="1481102" cy="1300480"/>
            </a:xfrm>
          </p:grpSpPr>
          <p:sp>
            <p:nvSpPr>
              <p:cNvPr id="462" name="Line"/>
              <p:cNvSpPr/>
              <p:nvPr/>
            </p:nvSpPr>
            <p:spPr>
              <a:xfrm flipV="1">
                <a:off x="0" y="-1"/>
                <a:ext cx="1481103" cy="54188"/>
              </a:xfrm>
              <a:prstGeom prst="line">
                <a:avLst/>
              </a:prstGeom>
              <a:noFill/>
              <a:ln w="38100" cap="sq">
                <a:solidFill>
                  <a:srgbClr val="CC0066"/>
                </a:solidFill>
                <a:prstDash val="solid"/>
                <a:miter lim="800000"/>
              </a:ln>
              <a:effectLst/>
            </p:spPr>
            <p:txBody>
              <a:bodyPr wrap="square" lIns="0" tIns="0" rIns="0" bIns="0" numCol="1" anchor="t">
                <a:noAutofit/>
              </a:bodyPr>
              <a:lstStyle/>
              <a:p>
                <a:pPr algn="l" defTabSz="457200">
                  <a:defRPr sz="1600">
                    <a:solidFill>
                      <a:srgbClr val="000000"/>
                    </a:solidFill>
                    <a:latin typeface="Helvetica"/>
                    <a:ea typeface="Helvetica"/>
                    <a:cs typeface="Helvetica"/>
                    <a:sym typeface="Helvetica"/>
                  </a:defRPr>
                </a:pPr>
                <a:endParaRPr sz="1600"/>
              </a:p>
            </p:txBody>
          </p:sp>
          <p:sp>
            <p:nvSpPr>
              <p:cNvPr id="463" name="Line"/>
              <p:cNvSpPr/>
              <p:nvPr/>
            </p:nvSpPr>
            <p:spPr>
              <a:xfrm flipH="1">
                <a:off x="1155982" y="18062"/>
                <a:ext cx="325121" cy="1282419"/>
              </a:xfrm>
              <a:prstGeom prst="line">
                <a:avLst/>
              </a:prstGeom>
              <a:noFill/>
              <a:ln w="38100" cap="sq">
                <a:solidFill>
                  <a:srgbClr val="CC0066"/>
                </a:solidFill>
                <a:prstDash val="solid"/>
                <a:miter lim="800000"/>
              </a:ln>
              <a:effectLst/>
            </p:spPr>
            <p:txBody>
              <a:bodyPr wrap="square" lIns="0" tIns="0" rIns="0" bIns="0" numCol="1" anchor="t">
                <a:noAutofit/>
              </a:bodyPr>
              <a:lstStyle/>
              <a:p>
                <a:pPr algn="l" defTabSz="457200">
                  <a:defRPr sz="1600">
                    <a:solidFill>
                      <a:srgbClr val="000000"/>
                    </a:solidFill>
                    <a:latin typeface="Helvetica"/>
                    <a:ea typeface="Helvetica"/>
                    <a:cs typeface="Helvetica"/>
                    <a:sym typeface="Helvetica"/>
                  </a:defRPr>
                </a:pPr>
                <a:endParaRPr sz="1600"/>
              </a:p>
            </p:txBody>
          </p:sp>
        </p:grpSp>
      </p:grpSp>
      <p:grpSp>
        <p:nvGrpSpPr>
          <p:cNvPr id="477" name="Group"/>
          <p:cNvGrpSpPr/>
          <p:nvPr/>
        </p:nvGrpSpPr>
        <p:grpSpPr>
          <a:xfrm>
            <a:off x="7080656" y="4949049"/>
            <a:ext cx="3215077" cy="3070578"/>
            <a:chOff x="0" y="0"/>
            <a:chExt cx="3215075" cy="3070577"/>
          </a:xfrm>
        </p:grpSpPr>
        <p:sp>
          <p:nvSpPr>
            <p:cNvPr id="466" name="Oval"/>
            <p:cNvSpPr/>
            <p:nvPr/>
          </p:nvSpPr>
          <p:spPr>
            <a:xfrm>
              <a:off x="0" y="0"/>
              <a:ext cx="3215076" cy="3070578"/>
            </a:xfrm>
            <a:prstGeom prst="ellipse">
              <a:avLst/>
            </a:prstGeom>
            <a:solidFill>
              <a:srgbClr val="EAEAEA"/>
            </a:solidFill>
            <a:ln w="12700" cap="sq">
              <a:solidFill>
                <a:srgbClr val="000000"/>
              </a:solidFill>
              <a:prstDash val="solid"/>
              <a:miter lim="800000"/>
            </a:ln>
            <a:effectLst/>
          </p:spPr>
          <p:txBody>
            <a:bodyPr wrap="square" lIns="50800" tIns="50800" rIns="50800" bIns="50800" numCol="1" anchor="ctr">
              <a:noAutofit/>
            </a:bodyPr>
            <a:lstStyle/>
            <a:p>
              <a:pPr>
                <a:defRPr sz="3600">
                  <a:solidFill>
                    <a:srgbClr val="FFFFFF"/>
                  </a:solidFill>
                  <a:latin typeface="Times New Roman"/>
                  <a:ea typeface="Times New Roman"/>
                  <a:cs typeface="Times New Roman"/>
                  <a:sym typeface="Times New Roman"/>
                </a:defRPr>
              </a:pPr>
              <a:endParaRPr sz="3600"/>
            </a:p>
          </p:txBody>
        </p:sp>
        <p:sp>
          <p:nvSpPr>
            <p:cNvPr id="467" name="Circle"/>
            <p:cNvSpPr/>
            <p:nvPr/>
          </p:nvSpPr>
          <p:spPr>
            <a:xfrm>
              <a:off x="1192106" y="1643662"/>
              <a:ext cx="487681" cy="487681"/>
            </a:xfrm>
            <a:prstGeom prst="ellipse">
              <a:avLst/>
            </a:prstGeom>
            <a:solidFill>
              <a:srgbClr val="000066"/>
            </a:solidFill>
            <a:ln w="12700" cap="sq">
              <a:solidFill>
                <a:srgbClr val="000000"/>
              </a:solidFill>
              <a:prstDash val="solid"/>
              <a:miter lim="800000"/>
            </a:ln>
            <a:effectLst/>
          </p:spPr>
          <p:txBody>
            <a:bodyPr wrap="square" lIns="50800" tIns="50800" rIns="50800" bIns="50800" numCol="1" anchor="ctr">
              <a:noAutofit/>
            </a:bodyPr>
            <a:lstStyle/>
            <a:p>
              <a:pPr>
                <a:defRPr sz="3600">
                  <a:solidFill>
                    <a:srgbClr val="FFFFFF"/>
                  </a:solidFill>
                  <a:latin typeface="Times New Roman"/>
                  <a:ea typeface="Times New Roman"/>
                  <a:cs typeface="Times New Roman"/>
                  <a:sym typeface="Times New Roman"/>
                </a:defRPr>
              </a:pPr>
              <a:endParaRPr sz="3600"/>
            </a:p>
          </p:txBody>
        </p:sp>
        <p:grpSp>
          <p:nvGrpSpPr>
            <p:cNvPr id="470" name="Group"/>
            <p:cNvGrpSpPr/>
            <p:nvPr/>
          </p:nvGrpSpPr>
          <p:grpSpPr>
            <a:xfrm>
              <a:off x="198684" y="1011484"/>
              <a:ext cx="1481103" cy="1300481"/>
              <a:chOff x="0" y="0"/>
              <a:chExt cx="1481102" cy="1300480"/>
            </a:xfrm>
          </p:grpSpPr>
          <p:sp>
            <p:nvSpPr>
              <p:cNvPr id="468" name="Line"/>
              <p:cNvSpPr/>
              <p:nvPr/>
            </p:nvSpPr>
            <p:spPr>
              <a:xfrm flipV="1">
                <a:off x="0" y="-1"/>
                <a:ext cx="1481103" cy="54188"/>
              </a:xfrm>
              <a:prstGeom prst="line">
                <a:avLst/>
              </a:prstGeom>
              <a:noFill/>
              <a:ln w="38100" cap="sq">
                <a:solidFill>
                  <a:srgbClr val="CC9900"/>
                </a:solidFill>
                <a:prstDash val="solid"/>
                <a:miter lim="800000"/>
              </a:ln>
              <a:effectLst/>
            </p:spPr>
            <p:txBody>
              <a:bodyPr wrap="square" lIns="0" tIns="0" rIns="0" bIns="0" numCol="1" anchor="t">
                <a:noAutofit/>
              </a:bodyPr>
              <a:lstStyle/>
              <a:p>
                <a:pPr algn="l" defTabSz="457200">
                  <a:defRPr sz="1600">
                    <a:solidFill>
                      <a:srgbClr val="000000"/>
                    </a:solidFill>
                    <a:latin typeface="Helvetica"/>
                    <a:ea typeface="Helvetica"/>
                    <a:cs typeface="Helvetica"/>
                    <a:sym typeface="Helvetica"/>
                  </a:defRPr>
                </a:pPr>
                <a:endParaRPr sz="1600"/>
              </a:p>
            </p:txBody>
          </p:sp>
          <p:sp>
            <p:nvSpPr>
              <p:cNvPr id="469" name="Line"/>
              <p:cNvSpPr/>
              <p:nvPr/>
            </p:nvSpPr>
            <p:spPr>
              <a:xfrm flipH="1">
                <a:off x="1155982" y="18062"/>
                <a:ext cx="325121" cy="1282419"/>
              </a:xfrm>
              <a:prstGeom prst="line">
                <a:avLst/>
              </a:prstGeom>
              <a:noFill/>
              <a:ln w="38100" cap="sq">
                <a:solidFill>
                  <a:srgbClr val="CC9900"/>
                </a:solidFill>
                <a:prstDash val="solid"/>
                <a:miter lim="800000"/>
              </a:ln>
              <a:effectLst/>
            </p:spPr>
            <p:txBody>
              <a:bodyPr wrap="square" lIns="0" tIns="0" rIns="0" bIns="0" numCol="1" anchor="t">
                <a:noAutofit/>
              </a:bodyPr>
              <a:lstStyle/>
              <a:p>
                <a:pPr algn="l" defTabSz="457200">
                  <a:defRPr sz="1600">
                    <a:solidFill>
                      <a:srgbClr val="000000"/>
                    </a:solidFill>
                    <a:latin typeface="Helvetica"/>
                    <a:ea typeface="Helvetica"/>
                    <a:cs typeface="Helvetica"/>
                    <a:sym typeface="Helvetica"/>
                  </a:defRPr>
                </a:pPr>
                <a:endParaRPr sz="1600"/>
              </a:p>
            </p:txBody>
          </p:sp>
        </p:grpSp>
        <p:sp>
          <p:nvSpPr>
            <p:cNvPr id="471" name="Line"/>
            <p:cNvSpPr/>
            <p:nvPr/>
          </p:nvSpPr>
          <p:spPr>
            <a:xfrm>
              <a:off x="1499164" y="1860408"/>
              <a:ext cx="614116" cy="469619"/>
            </a:xfrm>
            <a:prstGeom prst="line">
              <a:avLst/>
            </a:prstGeom>
            <a:noFill/>
            <a:ln w="38100" cap="sq">
              <a:solidFill>
                <a:srgbClr val="CC3300"/>
              </a:solidFill>
              <a:prstDash val="solid"/>
              <a:miter lim="800000"/>
              <a:tailEnd type="triangle" w="med" len="med"/>
            </a:ln>
            <a:effectLst/>
          </p:spPr>
          <p:txBody>
            <a:bodyPr wrap="square" lIns="0" tIns="0" rIns="0" bIns="0" numCol="1" anchor="t">
              <a:noAutofit/>
            </a:bodyPr>
            <a:lstStyle/>
            <a:p>
              <a:pPr algn="l" defTabSz="457200">
                <a:defRPr sz="1600">
                  <a:solidFill>
                    <a:srgbClr val="000000"/>
                  </a:solidFill>
                  <a:latin typeface="Helvetica"/>
                  <a:ea typeface="Helvetica"/>
                  <a:cs typeface="Helvetica"/>
                  <a:sym typeface="Helvetica"/>
                </a:defRPr>
              </a:pPr>
              <a:endParaRPr sz="1600"/>
            </a:p>
          </p:txBody>
        </p:sp>
        <p:grpSp>
          <p:nvGrpSpPr>
            <p:cNvPr id="474" name="Group"/>
            <p:cNvGrpSpPr/>
            <p:nvPr/>
          </p:nvGrpSpPr>
          <p:grpSpPr>
            <a:xfrm>
              <a:off x="812800" y="1499164"/>
              <a:ext cx="1481103" cy="1300481"/>
              <a:chOff x="0" y="0"/>
              <a:chExt cx="1481102" cy="1300480"/>
            </a:xfrm>
          </p:grpSpPr>
          <p:sp>
            <p:nvSpPr>
              <p:cNvPr id="472" name="Line"/>
              <p:cNvSpPr/>
              <p:nvPr/>
            </p:nvSpPr>
            <p:spPr>
              <a:xfrm flipV="1">
                <a:off x="0" y="-1"/>
                <a:ext cx="1481103" cy="54188"/>
              </a:xfrm>
              <a:prstGeom prst="line">
                <a:avLst/>
              </a:prstGeom>
              <a:noFill/>
              <a:ln w="38100" cap="sq">
                <a:solidFill>
                  <a:srgbClr val="CC0066"/>
                </a:solidFill>
                <a:prstDash val="solid"/>
                <a:miter lim="800000"/>
              </a:ln>
              <a:effectLst/>
            </p:spPr>
            <p:txBody>
              <a:bodyPr wrap="square" lIns="0" tIns="0" rIns="0" bIns="0" numCol="1" anchor="t">
                <a:noAutofit/>
              </a:bodyPr>
              <a:lstStyle/>
              <a:p>
                <a:pPr algn="l" defTabSz="457200">
                  <a:defRPr sz="1600">
                    <a:solidFill>
                      <a:srgbClr val="000000"/>
                    </a:solidFill>
                    <a:latin typeface="Helvetica"/>
                    <a:ea typeface="Helvetica"/>
                    <a:cs typeface="Helvetica"/>
                    <a:sym typeface="Helvetica"/>
                  </a:defRPr>
                </a:pPr>
                <a:endParaRPr sz="1600"/>
              </a:p>
            </p:txBody>
          </p:sp>
          <p:sp>
            <p:nvSpPr>
              <p:cNvPr id="473" name="Line"/>
              <p:cNvSpPr/>
              <p:nvPr/>
            </p:nvSpPr>
            <p:spPr>
              <a:xfrm flipH="1">
                <a:off x="1155982" y="18062"/>
                <a:ext cx="325121" cy="1282419"/>
              </a:xfrm>
              <a:prstGeom prst="line">
                <a:avLst/>
              </a:prstGeom>
              <a:noFill/>
              <a:ln w="38100" cap="sq">
                <a:solidFill>
                  <a:srgbClr val="CC0066"/>
                </a:solidFill>
                <a:prstDash val="solid"/>
                <a:miter lim="800000"/>
              </a:ln>
              <a:effectLst/>
            </p:spPr>
            <p:txBody>
              <a:bodyPr wrap="square" lIns="0" tIns="0" rIns="0" bIns="0" numCol="1" anchor="t">
                <a:noAutofit/>
              </a:bodyPr>
              <a:lstStyle/>
              <a:p>
                <a:pPr algn="l" defTabSz="457200">
                  <a:defRPr sz="1600">
                    <a:solidFill>
                      <a:srgbClr val="000000"/>
                    </a:solidFill>
                    <a:latin typeface="Helvetica"/>
                    <a:ea typeface="Helvetica"/>
                    <a:cs typeface="Helvetica"/>
                    <a:sym typeface="Helvetica"/>
                  </a:defRPr>
                </a:pPr>
                <a:endParaRPr sz="1600"/>
              </a:p>
            </p:txBody>
          </p:sp>
        </p:grpSp>
        <p:sp>
          <p:nvSpPr>
            <p:cNvPr id="475" name="Line"/>
            <p:cNvSpPr/>
            <p:nvPr/>
          </p:nvSpPr>
          <p:spPr>
            <a:xfrm flipV="1">
              <a:off x="1481102" y="1733973"/>
              <a:ext cx="776676" cy="108374"/>
            </a:xfrm>
            <a:prstGeom prst="line">
              <a:avLst/>
            </a:prstGeom>
            <a:noFill/>
            <a:ln w="38100" cap="sq">
              <a:solidFill>
                <a:srgbClr val="CC3300"/>
              </a:solidFill>
              <a:prstDash val="solid"/>
              <a:miter lim="800000"/>
              <a:tailEnd type="triangle" w="med" len="med"/>
            </a:ln>
            <a:effectLst/>
          </p:spPr>
          <p:txBody>
            <a:bodyPr wrap="square" lIns="0" tIns="0" rIns="0" bIns="0" numCol="1" anchor="t">
              <a:noAutofit/>
            </a:bodyPr>
            <a:lstStyle/>
            <a:p>
              <a:pPr algn="l" defTabSz="457200">
                <a:defRPr sz="1600">
                  <a:solidFill>
                    <a:srgbClr val="000000"/>
                  </a:solidFill>
                  <a:latin typeface="Helvetica"/>
                  <a:ea typeface="Helvetica"/>
                  <a:cs typeface="Helvetica"/>
                  <a:sym typeface="Helvetica"/>
                </a:defRPr>
              </a:pPr>
              <a:endParaRPr sz="1600"/>
            </a:p>
          </p:txBody>
        </p:sp>
        <p:sp>
          <p:nvSpPr>
            <p:cNvPr id="476" name="Line"/>
            <p:cNvSpPr/>
            <p:nvPr/>
          </p:nvSpPr>
          <p:spPr>
            <a:xfrm>
              <a:off x="1463040" y="1860408"/>
              <a:ext cx="577992" cy="830864"/>
            </a:xfrm>
            <a:prstGeom prst="line">
              <a:avLst/>
            </a:prstGeom>
            <a:noFill/>
            <a:ln w="38100" cap="sq">
              <a:solidFill>
                <a:srgbClr val="CC3300"/>
              </a:solidFill>
              <a:prstDash val="solid"/>
              <a:miter lim="800000"/>
              <a:tailEnd type="triangle" w="med" len="med"/>
            </a:ln>
            <a:effectLst/>
          </p:spPr>
          <p:txBody>
            <a:bodyPr wrap="square" lIns="0" tIns="0" rIns="0" bIns="0" numCol="1" anchor="t">
              <a:noAutofit/>
            </a:bodyPr>
            <a:lstStyle/>
            <a:p>
              <a:pPr algn="l" defTabSz="457200">
                <a:defRPr sz="1600">
                  <a:solidFill>
                    <a:srgbClr val="000000"/>
                  </a:solidFill>
                  <a:latin typeface="Helvetica"/>
                  <a:ea typeface="Helvetica"/>
                  <a:cs typeface="Helvetica"/>
                  <a:sym typeface="Helvetica"/>
                </a:defRPr>
              </a:pPr>
              <a:endParaRPr sz="1600"/>
            </a:p>
          </p:txBody>
        </p:sp>
      </p:grpSp>
      <p:grpSp>
        <p:nvGrpSpPr>
          <p:cNvPr id="492" name="Group"/>
          <p:cNvGrpSpPr/>
          <p:nvPr/>
        </p:nvGrpSpPr>
        <p:grpSpPr>
          <a:xfrm>
            <a:off x="11054345" y="4876800"/>
            <a:ext cx="3215077" cy="3070578"/>
            <a:chOff x="0" y="0"/>
            <a:chExt cx="3215075" cy="3070577"/>
          </a:xfrm>
        </p:grpSpPr>
        <p:sp>
          <p:nvSpPr>
            <p:cNvPr id="478" name="Oval"/>
            <p:cNvSpPr/>
            <p:nvPr/>
          </p:nvSpPr>
          <p:spPr>
            <a:xfrm>
              <a:off x="0" y="0"/>
              <a:ext cx="3215076" cy="3070578"/>
            </a:xfrm>
            <a:prstGeom prst="ellipse">
              <a:avLst/>
            </a:prstGeom>
            <a:solidFill>
              <a:srgbClr val="EAEAEA"/>
            </a:solidFill>
            <a:ln w="12700" cap="sq">
              <a:solidFill>
                <a:srgbClr val="000000"/>
              </a:solidFill>
              <a:prstDash val="solid"/>
              <a:miter lim="800000"/>
            </a:ln>
            <a:effectLst/>
          </p:spPr>
          <p:txBody>
            <a:bodyPr wrap="square" lIns="50800" tIns="50800" rIns="50800" bIns="50800" numCol="1" anchor="ctr">
              <a:noAutofit/>
            </a:bodyPr>
            <a:lstStyle/>
            <a:p>
              <a:pPr>
                <a:defRPr sz="3600">
                  <a:solidFill>
                    <a:srgbClr val="FFFFFF"/>
                  </a:solidFill>
                  <a:latin typeface="Times New Roman"/>
                  <a:ea typeface="Times New Roman"/>
                  <a:cs typeface="Times New Roman"/>
                  <a:sym typeface="Times New Roman"/>
                </a:defRPr>
              </a:pPr>
              <a:endParaRPr sz="3600"/>
            </a:p>
          </p:txBody>
        </p:sp>
        <p:sp>
          <p:nvSpPr>
            <p:cNvPr id="479" name="Circle"/>
            <p:cNvSpPr/>
            <p:nvPr/>
          </p:nvSpPr>
          <p:spPr>
            <a:xfrm>
              <a:off x="794737" y="1643662"/>
              <a:ext cx="487681" cy="487681"/>
            </a:xfrm>
            <a:prstGeom prst="ellipse">
              <a:avLst/>
            </a:prstGeom>
            <a:solidFill>
              <a:srgbClr val="000066"/>
            </a:solidFill>
            <a:ln w="12700" cap="sq">
              <a:solidFill>
                <a:srgbClr val="000000"/>
              </a:solidFill>
              <a:prstDash val="solid"/>
              <a:miter lim="800000"/>
            </a:ln>
            <a:effectLst/>
          </p:spPr>
          <p:txBody>
            <a:bodyPr wrap="square" lIns="50800" tIns="50800" rIns="50800" bIns="50800" numCol="1" anchor="ctr">
              <a:noAutofit/>
            </a:bodyPr>
            <a:lstStyle/>
            <a:p>
              <a:pPr>
                <a:defRPr sz="3600">
                  <a:solidFill>
                    <a:srgbClr val="FFFFFF"/>
                  </a:solidFill>
                  <a:latin typeface="Times New Roman"/>
                  <a:ea typeface="Times New Roman"/>
                  <a:cs typeface="Times New Roman"/>
                  <a:sym typeface="Times New Roman"/>
                </a:defRPr>
              </a:pPr>
              <a:endParaRPr sz="3600"/>
            </a:p>
          </p:txBody>
        </p:sp>
        <p:grpSp>
          <p:nvGrpSpPr>
            <p:cNvPr id="482" name="Group"/>
            <p:cNvGrpSpPr/>
            <p:nvPr/>
          </p:nvGrpSpPr>
          <p:grpSpPr>
            <a:xfrm>
              <a:off x="216746" y="975360"/>
              <a:ext cx="1481104" cy="1300481"/>
              <a:chOff x="0" y="0"/>
              <a:chExt cx="1481102" cy="1300480"/>
            </a:xfrm>
          </p:grpSpPr>
          <p:sp>
            <p:nvSpPr>
              <p:cNvPr id="480" name="Line"/>
              <p:cNvSpPr/>
              <p:nvPr/>
            </p:nvSpPr>
            <p:spPr>
              <a:xfrm flipV="1">
                <a:off x="0" y="-1"/>
                <a:ext cx="1481103" cy="54188"/>
              </a:xfrm>
              <a:prstGeom prst="line">
                <a:avLst/>
              </a:prstGeom>
              <a:noFill/>
              <a:ln w="38100" cap="sq">
                <a:solidFill>
                  <a:srgbClr val="CC9900"/>
                </a:solidFill>
                <a:prstDash val="solid"/>
                <a:miter lim="800000"/>
              </a:ln>
              <a:effectLst/>
            </p:spPr>
            <p:txBody>
              <a:bodyPr wrap="square" lIns="0" tIns="0" rIns="0" bIns="0" numCol="1" anchor="t">
                <a:noAutofit/>
              </a:bodyPr>
              <a:lstStyle/>
              <a:p>
                <a:pPr algn="l" defTabSz="457200">
                  <a:defRPr sz="1600">
                    <a:solidFill>
                      <a:srgbClr val="000000"/>
                    </a:solidFill>
                    <a:latin typeface="Helvetica"/>
                    <a:ea typeface="Helvetica"/>
                    <a:cs typeface="Helvetica"/>
                    <a:sym typeface="Helvetica"/>
                  </a:defRPr>
                </a:pPr>
                <a:endParaRPr sz="1600"/>
              </a:p>
            </p:txBody>
          </p:sp>
          <p:sp>
            <p:nvSpPr>
              <p:cNvPr id="481" name="Line"/>
              <p:cNvSpPr/>
              <p:nvPr/>
            </p:nvSpPr>
            <p:spPr>
              <a:xfrm flipH="1">
                <a:off x="1155982" y="18062"/>
                <a:ext cx="325121" cy="1282419"/>
              </a:xfrm>
              <a:prstGeom prst="line">
                <a:avLst/>
              </a:prstGeom>
              <a:noFill/>
              <a:ln w="38100" cap="sq">
                <a:solidFill>
                  <a:srgbClr val="CC9900"/>
                </a:solidFill>
                <a:prstDash val="solid"/>
                <a:miter lim="800000"/>
              </a:ln>
              <a:effectLst/>
            </p:spPr>
            <p:txBody>
              <a:bodyPr wrap="square" lIns="0" tIns="0" rIns="0" bIns="0" numCol="1" anchor="t">
                <a:noAutofit/>
              </a:bodyPr>
              <a:lstStyle/>
              <a:p>
                <a:pPr algn="l" defTabSz="457200">
                  <a:defRPr sz="1600">
                    <a:solidFill>
                      <a:srgbClr val="000000"/>
                    </a:solidFill>
                    <a:latin typeface="Helvetica"/>
                    <a:ea typeface="Helvetica"/>
                    <a:cs typeface="Helvetica"/>
                    <a:sym typeface="Helvetica"/>
                  </a:defRPr>
                </a:pPr>
                <a:endParaRPr sz="1600"/>
              </a:p>
            </p:txBody>
          </p:sp>
        </p:grpSp>
        <p:sp>
          <p:nvSpPr>
            <p:cNvPr id="483" name="Line"/>
            <p:cNvSpPr/>
            <p:nvPr/>
          </p:nvSpPr>
          <p:spPr>
            <a:xfrm>
              <a:off x="1065671" y="1896533"/>
              <a:ext cx="686365" cy="704427"/>
            </a:xfrm>
            <a:prstGeom prst="line">
              <a:avLst/>
            </a:prstGeom>
            <a:noFill/>
            <a:ln w="38100" cap="sq">
              <a:solidFill>
                <a:srgbClr val="CC3300"/>
              </a:solidFill>
              <a:prstDash val="solid"/>
              <a:miter lim="800000"/>
              <a:tailEnd type="triangle" w="med" len="med"/>
            </a:ln>
            <a:effectLst/>
          </p:spPr>
          <p:txBody>
            <a:bodyPr wrap="square" lIns="0" tIns="0" rIns="0" bIns="0" numCol="1" anchor="t">
              <a:noAutofit/>
            </a:bodyPr>
            <a:lstStyle/>
            <a:p>
              <a:pPr algn="l" defTabSz="457200">
                <a:defRPr sz="1600">
                  <a:solidFill>
                    <a:srgbClr val="000000"/>
                  </a:solidFill>
                  <a:latin typeface="Helvetica"/>
                  <a:ea typeface="Helvetica"/>
                  <a:cs typeface="Helvetica"/>
                  <a:sym typeface="Helvetica"/>
                </a:defRPr>
              </a:pPr>
              <a:endParaRPr sz="1600"/>
            </a:p>
          </p:txBody>
        </p:sp>
        <p:grpSp>
          <p:nvGrpSpPr>
            <p:cNvPr id="486" name="Group"/>
            <p:cNvGrpSpPr/>
            <p:nvPr/>
          </p:nvGrpSpPr>
          <p:grpSpPr>
            <a:xfrm>
              <a:off x="830862" y="1463040"/>
              <a:ext cx="1481103" cy="1300481"/>
              <a:chOff x="0" y="0"/>
              <a:chExt cx="1481102" cy="1300480"/>
            </a:xfrm>
          </p:grpSpPr>
          <p:sp>
            <p:nvSpPr>
              <p:cNvPr id="484" name="Line"/>
              <p:cNvSpPr/>
              <p:nvPr/>
            </p:nvSpPr>
            <p:spPr>
              <a:xfrm flipV="1">
                <a:off x="0" y="-1"/>
                <a:ext cx="1481103" cy="54188"/>
              </a:xfrm>
              <a:prstGeom prst="line">
                <a:avLst/>
              </a:prstGeom>
              <a:noFill/>
              <a:ln w="38100" cap="sq">
                <a:solidFill>
                  <a:srgbClr val="CC0066"/>
                </a:solidFill>
                <a:prstDash val="solid"/>
                <a:miter lim="800000"/>
              </a:ln>
              <a:effectLst/>
            </p:spPr>
            <p:txBody>
              <a:bodyPr wrap="square" lIns="0" tIns="0" rIns="0" bIns="0" numCol="1" anchor="t">
                <a:noAutofit/>
              </a:bodyPr>
              <a:lstStyle/>
              <a:p>
                <a:pPr algn="l" defTabSz="457200">
                  <a:defRPr sz="1600">
                    <a:solidFill>
                      <a:srgbClr val="000000"/>
                    </a:solidFill>
                    <a:latin typeface="Helvetica"/>
                    <a:ea typeface="Helvetica"/>
                    <a:cs typeface="Helvetica"/>
                    <a:sym typeface="Helvetica"/>
                  </a:defRPr>
                </a:pPr>
                <a:endParaRPr sz="1600"/>
              </a:p>
            </p:txBody>
          </p:sp>
          <p:sp>
            <p:nvSpPr>
              <p:cNvPr id="485" name="Line"/>
              <p:cNvSpPr/>
              <p:nvPr/>
            </p:nvSpPr>
            <p:spPr>
              <a:xfrm flipH="1">
                <a:off x="1155982" y="18062"/>
                <a:ext cx="325121" cy="1282419"/>
              </a:xfrm>
              <a:prstGeom prst="line">
                <a:avLst/>
              </a:prstGeom>
              <a:noFill/>
              <a:ln w="38100" cap="sq">
                <a:solidFill>
                  <a:srgbClr val="CC0066"/>
                </a:solidFill>
                <a:prstDash val="solid"/>
                <a:miter lim="800000"/>
              </a:ln>
              <a:effectLst/>
            </p:spPr>
            <p:txBody>
              <a:bodyPr wrap="square" lIns="0" tIns="0" rIns="0" bIns="0" numCol="1" anchor="t">
                <a:noAutofit/>
              </a:bodyPr>
              <a:lstStyle/>
              <a:p>
                <a:pPr algn="l" defTabSz="457200">
                  <a:defRPr sz="1600">
                    <a:solidFill>
                      <a:srgbClr val="000000"/>
                    </a:solidFill>
                    <a:latin typeface="Helvetica"/>
                    <a:ea typeface="Helvetica"/>
                    <a:cs typeface="Helvetica"/>
                    <a:sym typeface="Helvetica"/>
                  </a:defRPr>
                </a:pPr>
                <a:endParaRPr sz="1600"/>
              </a:p>
            </p:txBody>
          </p:sp>
        </p:grpSp>
        <p:sp>
          <p:nvSpPr>
            <p:cNvPr id="487" name="Line"/>
            <p:cNvSpPr/>
            <p:nvPr/>
          </p:nvSpPr>
          <p:spPr>
            <a:xfrm flipV="1">
              <a:off x="1047608" y="1697848"/>
              <a:ext cx="903113" cy="180624"/>
            </a:xfrm>
            <a:prstGeom prst="line">
              <a:avLst/>
            </a:prstGeom>
            <a:noFill/>
            <a:ln w="38100" cap="sq">
              <a:solidFill>
                <a:srgbClr val="CC3300"/>
              </a:solidFill>
              <a:prstDash val="solid"/>
              <a:miter lim="800000"/>
              <a:tailEnd type="triangle" w="med" len="med"/>
            </a:ln>
            <a:effectLst/>
          </p:spPr>
          <p:txBody>
            <a:bodyPr wrap="square" lIns="0" tIns="0" rIns="0" bIns="0" numCol="1" anchor="t">
              <a:noAutofit/>
            </a:bodyPr>
            <a:lstStyle/>
            <a:p>
              <a:pPr algn="l" defTabSz="457200">
                <a:defRPr sz="1600">
                  <a:solidFill>
                    <a:srgbClr val="000000"/>
                  </a:solidFill>
                  <a:latin typeface="Helvetica"/>
                  <a:ea typeface="Helvetica"/>
                  <a:cs typeface="Helvetica"/>
                  <a:sym typeface="Helvetica"/>
                </a:defRPr>
              </a:pPr>
              <a:endParaRPr sz="1600"/>
            </a:p>
          </p:txBody>
        </p:sp>
        <p:sp>
          <p:nvSpPr>
            <p:cNvPr id="488" name="Line"/>
            <p:cNvSpPr/>
            <p:nvPr/>
          </p:nvSpPr>
          <p:spPr>
            <a:xfrm>
              <a:off x="1011484" y="1896533"/>
              <a:ext cx="108374" cy="740552"/>
            </a:xfrm>
            <a:prstGeom prst="line">
              <a:avLst/>
            </a:prstGeom>
            <a:noFill/>
            <a:ln w="38100" cap="sq">
              <a:solidFill>
                <a:srgbClr val="CC3300"/>
              </a:solidFill>
              <a:prstDash val="solid"/>
              <a:miter lim="800000"/>
              <a:tailEnd type="triangle" w="med" len="med"/>
            </a:ln>
            <a:effectLst/>
          </p:spPr>
          <p:txBody>
            <a:bodyPr wrap="square" lIns="0" tIns="0" rIns="0" bIns="0" numCol="1" anchor="t">
              <a:noAutofit/>
            </a:bodyPr>
            <a:lstStyle/>
            <a:p>
              <a:pPr algn="l" defTabSz="457200">
                <a:defRPr sz="1600">
                  <a:solidFill>
                    <a:srgbClr val="000000"/>
                  </a:solidFill>
                  <a:latin typeface="Helvetica"/>
                  <a:ea typeface="Helvetica"/>
                  <a:cs typeface="Helvetica"/>
                  <a:sym typeface="Helvetica"/>
                </a:defRPr>
              </a:pPr>
              <a:endParaRPr sz="1600"/>
            </a:p>
          </p:txBody>
        </p:sp>
        <p:sp>
          <p:nvSpPr>
            <p:cNvPr id="489" name="Line"/>
            <p:cNvSpPr/>
            <p:nvPr/>
          </p:nvSpPr>
          <p:spPr>
            <a:xfrm flipH="1" flipV="1">
              <a:off x="451555" y="1770097"/>
              <a:ext cx="577992" cy="126437"/>
            </a:xfrm>
            <a:prstGeom prst="line">
              <a:avLst/>
            </a:prstGeom>
            <a:noFill/>
            <a:ln w="38100" cap="sq">
              <a:solidFill>
                <a:srgbClr val="CC3300"/>
              </a:solidFill>
              <a:prstDash val="solid"/>
              <a:miter lim="800000"/>
              <a:tailEnd type="triangle" w="med" len="med"/>
            </a:ln>
            <a:effectLst/>
          </p:spPr>
          <p:txBody>
            <a:bodyPr wrap="square" lIns="0" tIns="0" rIns="0" bIns="0" numCol="1" anchor="t">
              <a:noAutofit/>
            </a:bodyPr>
            <a:lstStyle/>
            <a:p>
              <a:pPr algn="l" defTabSz="457200">
                <a:defRPr sz="1600">
                  <a:solidFill>
                    <a:srgbClr val="000000"/>
                  </a:solidFill>
                  <a:latin typeface="Helvetica"/>
                  <a:ea typeface="Helvetica"/>
                  <a:cs typeface="Helvetica"/>
                  <a:sym typeface="Helvetica"/>
                </a:defRPr>
              </a:pPr>
              <a:endParaRPr sz="1600"/>
            </a:p>
          </p:txBody>
        </p:sp>
        <p:sp>
          <p:nvSpPr>
            <p:cNvPr id="490" name="Line"/>
            <p:cNvSpPr/>
            <p:nvPr/>
          </p:nvSpPr>
          <p:spPr>
            <a:xfrm flipH="1" flipV="1">
              <a:off x="361244" y="1354666"/>
              <a:ext cx="632179" cy="505743"/>
            </a:xfrm>
            <a:prstGeom prst="line">
              <a:avLst/>
            </a:prstGeom>
            <a:noFill/>
            <a:ln w="38100" cap="sq">
              <a:solidFill>
                <a:srgbClr val="CC3300"/>
              </a:solidFill>
              <a:prstDash val="solid"/>
              <a:miter lim="800000"/>
              <a:tailEnd type="triangle" w="med" len="med"/>
            </a:ln>
            <a:effectLst/>
          </p:spPr>
          <p:txBody>
            <a:bodyPr wrap="square" lIns="0" tIns="0" rIns="0" bIns="0" numCol="1" anchor="t">
              <a:noAutofit/>
            </a:bodyPr>
            <a:lstStyle/>
            <a:p>
              <a:pPr algn="l" defTabSz="457200">
                <a:defRPr sz="1600">
                  <a:solidFill>
                    <a:srgbClr val="000000"/>
                  </a:solidFill>
                  <a:latin typeface="Helvetica"/>
                  <a:ea typeface="Helvetica"/>
                  <a:cs typeface="Helvetica"/>
                  <a:sym typeface="Helvetica"/>
                </a:defRPr>
              </a:pPr>
              <a:endParaRPr sz="1600"/>
            </a:p>
          </p:txBody>
        </p:sp>
        <p:sp>
          <p:nvSpPr>
            <p:cNvPr id="491" name="Line"/>
            <p:cNvSpPr/>
            <p:nvPr/>
          </p:nvSpPr>
          <p:spPr>
            <a:xfrm flipH="1">
              <a:off x="577991" y="1896533"/>
              <a:ext cx="451556" cy="451556"/>
            </a:xfrm>
            <a:prstGeom prst="line">
              <a:avLst/>
            </a:prstGeom>
            <a:noFill/>
            <a:ln w="38100" cap="sq">
              <a:solidFill>
                <a:srgbClr val="CC3300"/>
              </a:solidFill>
              <a:prstDash val="solid"/>
              <a:miter lim="800000"/>
              <a:tailEnd type="triangle" w="med" len="med"/>
            </a:ln>
            <a:effectLst/>
          </p:spPr>
          <p:txBody>
            <a:bodyPr wrap="square" lIns="0" tIns="0" rIns="0" bIns="0" numCol="1" anchor="t">
              <a:noAutofit/>
            </a:bodyPr>
            <a:lstStyle/>
            <a:p>
              <a:pPr algn="l" defTabSz="457200">
                <a:defRPr sz="1600">
                  <a:solidFill>
                    <a:srgbClr val="000000"/>
                  </a:solidFill>
                  <a:latin typeface="Helvetica"/>
                  <a:ea typeface="Helvetica"/>
                  <a:cs typeface="Helvetica"/>
                  <a:sym typeface="Helvetica"/>
                </a:defRPr>
              </a:pPr>
              <a:endParaRPr sz="1600"/>
            </a:p>
          </p:txBody>
        </p:sp>
      </p:grpSp>
    </p:spTree>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46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47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p:tmAbs val="0"/>
                                  </p:iterate>
                                  <p:childTnLst>
                                    <p:set>
                                      <p:cBhvr>
                                        <p:cTn id="14" fill="hold"/>
                                        <p:tgtEl>
                                          <p:spTgt spid="4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5" grpId="0" animBg="1" advAuto="0"/>
      <p:bldP spid="477" grpId="0" animBg="1" advAuto="0"/>
      <p:bldP spid="492" grpId="0" animBg="1" advAuto="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5" name="The Aperture Problem"/>
          <p:cNvSpPr txBox="1">
            <a:spLocks noGrp="1"/>
          </p:cNvSpPr>
          <p:nvPr>
            <p:ph type="title"/>
          </p:nvPr>
        </p:nvSpPr>
        <p:spPr/>
        <p:txBody>
          <a:bodyPr/>
          <a:lstStyle/>
          <a:p>
            <a:r>
              <a:rPr lang="en-US"/>
              <a:t>The Aperture Problem</a:t>
            </a:r>
          </a:p>
        </p:txBody>
      </p:sp>
      <mc:AlternateContent xmlns:mc="http://schemas.openxmlformats.org/markup-compatibility/2006" xmlns:a14="http://schemas.microsoft.com/office/drawing/2010/main">
        <mc:Choice Requires="a14">
          <p:sp>
            <p:nvSpPr>
              <p:cNvPr id="494" name="Algorithm:  At each pixel compute      by solving…"/>
              <p:cNvSpPr txBox="1">
                <a:spLocks noGrp="1"/>
              </p:cNvSpPr>
              <p:nvPr>
                <p:ph idx="1"/>
              </p:nvPr>
            </p:nvSpPr>
            <p:spPr/>
            <p:txBody>
              <a:bodyPr/>
              <a:lstStyle/>
              <a:p>
                <a:endParaRPr lang="en-US" dirty="0"/>
              </a:p>
              <a:p>
                <a:endParaRPr lang="en-US" dirty="0"/>
              </a:p>
              <a:p>
                <a:endParaRPr lang="en-US" dirty="0"/>
              </a:p>
              <a:p>
                <a:r>
                  <a:rPr lang="en-US" dirty="0"/>
                  <a:t>Algorithm:  At each pixel compute </a:t>
                </a:r>
                <a14:m>
                  <m:oMath xmlns:m="http://schemas.openxmlformats.org/officeDocument/2006/math">
                    <m:r>
                      <a:rPr lang="en-US" dirty="0" smtClean="0"/>
                      <m:t>𝐮</m:t>
                    </m:r>
                  </m:oMath>
                </a14:m>
                <a:r>
                  <a:rPr lang="en-US" dirty="0"/>
                  <a:t> by solving </a:t>
                </a:r>
                <a14:m>
                  <m:oMath xmlns:m="http://schemas.openxmlformats.org/officeDocument/2006/math">
                    <m:r>
                      <a:rPr lang="en-US" smtClean="0"/>
                      <m:t>𝐌𝐮</m:t>
                    </m:r>
                    <m:r>
                      <a:rPr lang="en-US" smtClean="0"/>
                      <m:t>=</m:t>
                    </m:r>
                    <m:r>
                      <a:rPr lang="en-US" smtClean="0"/>
                      <m:t>𝐛</m:t>
                    </m:r>
                  </m:oMath>
                </a14:m>
                <a:endParaRPr lang="en-US" dirty="0"/>
              </a:p>
              <a:p>
                <a14:m>
                  <m:oMath xmlns:m="http://schemas.openxmlformats.org/officeDocument/2006/math">
                    <m:r>
                      <a:rPr lang="en-US" dirty="0" smtClean="0"/>
                      <m:t>𝐌</m:t>
                    </m:r>
                  </m:oMath>
                </a14:m>
                <a:r>
                  <a:rPr lang="en-US" dirty="0"/>
                  <a:t> is singular if all gradient vectors point in the same direction</a:t>
                </a:r>
              </a:p>
              <a:p>
                <a:pPr lvl="1"/>
                <a:r>
                  <a:rPr lang="en-US" dirty="0"/>
                  <a:t>e.g., along an edge</a:t>
                </a:r>
              </a:p>
              <a:p>
                <a:pPr lvl="1"/>
                <a:r>
                  <a:rPr lang="en-US" dirty="0"/>
                  <a:t>of course, trivially singular if the summation is over a single pixel</a:t>
                </a:r>
                <a:br>
                  <a:rPr lang="en-US" dirty="0"/>
                </a:br>
                <a:r>
                  <a:rPr lang="en-US" dirty="0"/>
                  <a:t> or there is no texture</a:t>
                </a:r>
              </a:p>
              <a:p>
                <a:pPr lvl="1"/>
                <a:r>
                  <a:rPr lang="en-US" dirty="0"/>
                  <a:t>i.e., only normal flow is available (aperture problem)</a:t>
                </a:r>
              </a:p>
              <a:p>
                <a:r>
                  <a:rPr lang="en-US" dirty="0"/>
                  <a:t>Corners and textured areas are OK</a:t>
                </a:r>
              </a:p>
            </p:txBody>
          </p:sp>
        </mc:Choice>
        <mc:Fallback xmlns="">
          <p:sp>
            <p:nvSpPr>
              <p:cNvPr id="494" name="Algorithm:  At each pixel compute      by solving…"/>
              <p:cNvSpPr txBox="1">
                <a:spLocks noGrp="1" noRot="1" noChangeAspect="1" noMove="1" noResize="1" noEditPoints="1" noAdjustHandles="1" noChangeArrowheads="1" noChangeShapeType="1" noTextEdit="1"/>
              </p:cNvSpPr>
              <p:nvPr>
                <p:ph idx="1"/>
              </p:nvPr>
            </p:nvSpPr>
            <p:spPr>
              <a:blipFill>
                <a:blip r:embed="rId2"/>
                <a:stretch>
                  <a:fillRect l="-189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27E3A5B1-153C-124B-AB3F-B32CE2F772FE}"/>
                  </a:ext>
                </a:extLst>
              </p:cNvPr>
              <p:cNvSpPr/>
              <p:nvPr/>
            </p:nvSpPr>
            <p:spPr>
              <a:xfrm>
                <a:off x="4169968" y="1834709"/>
                <a:ext cx="8719054" cy="1375056"/>
              </a:xfrm>
              <a:prstGeom prst="rect">
                <a:avLst/>
              </a:prstGeom>
            </p:spPr>
            <p:txBody>
              <a:bodyPr wrap="none">
                <a:spAutoFit/>
              </a:bodyPr>
              <a:lstStyle/>
              <a:p>
                <a:r>
                  <a:rPr lang="en-US" sz="4000" dirty="0">
                    <a:latin typeface="Times" pitchFamily="2" charset="0"/>
                  </a:rPr>
                  <a:t>Let</a:t>
                </a:r>
                <a:r>
                  <a:rPr lang="en-US" sz="4000" b="1" dirty="0">
                    <a:latin typeface="Times" pitchFamily="2" charset="0"/>
                  </a:rPr>
                  <a:t> </a:t>
                </a:r>
                <a14:m>
                  <m:oMath xmlns:m="http://schemas.openxmlformats.org/officeDocument/2006/math">
                    <m:r>
                      <a:rPr lang="en-US" sz="4000" b="1" i="0" smtClean="0">
                        <a:latin typeface="Cambria Math" panose="02040503050406030204" pitchFamily="18" charset="0"/>
                      </a:rPr>
                      <m:t>𝐌</m:t>
                    </m:r>
                    <m:r>
                      <a:rPr lang="en-US" sz="4000" b="0" i="1" smtClean="0">
                        <a:latin typeface="Cambria Math" panose="02040503050406030204" pitchFamily="18" charset="0"/>
                      </a:rPr>
                      <m:t>=</m:t>
                    </m:r>
                    <m:nary>
                      <m:naryPr>
                        <m:chr m:val="∑"/>
                        <m:subHide m:val="on"/>
                        <m:supHide m:val="on"/>
                        <m:ctrlPr>
                          <a:rPr lang="en-US" sz="4000" i="1">
                            <a:latin typeface="Cambria Math" panose="02040503050406030204" pitchFamily="18" charset="0"/>
                          </a:rPr>
                        </m:ctrlPr>
                      </m:naryPr>
                      <m:sub/>
                      <m:sup/>
                      <m:e>
                        <m:d>
                          <m:dPr>
                            <m:ctrlPr>
                              <a:rPr lang="en-US" sz="4000" i="1">
                                <a:latin typeface="Cambria Math" panose="02040503050406030204" pitchFamily="18" charset="0"/>
                                <a:ea typeface="Cambria Math" panose="02040503050406030204" pitchFamily="18" charset="0"/>
                              </a:rPr>
                            </m:ctrlPr>
                          </m:dPr>
                          <m:e>
                            <m:r>
                              <m:rPr>
                                <m:sty m:val="p"/>
                              </m:rPr>
                              <a:rPr lang="en-US" sz="4000">
                                <a:latin typeface="Cambria Math" panose="02040503050406030204" pitchFamily="18" charset="0"/>
                                <a:ea typeface="Cambria Math" panose="02040503050406030204" pitchFamily="18" charset="0"/>
                              </a:rPr>
                              <m:t>∇</m:t>
                            </m:r>
                            <m:r>
                              <a:rPr lang="en-US" sz="4000">
                                <a:latin typeface="Cambria Math" panose="02040503050406030204" pitchFamily="18" charset="0"/>
                                <a:ea typeface="Cambria Math" panose="02040503050406030204" pitchFamily="18" charset="0"/>
                              </a:rPr>
                              <m:t>𝐼</m:t>
                            </m:r>
                          </m:e>
                        </m:d>
                        <m:sSup>
                          <m:sSupPr>
                            <m:ctrlPr>
                              <a:rPr lang="en-US" sz="4000" b="0" i="1" smtClean="0">
                                <a:latin typeface="Cambria Math" panose="02040503050406030204" pitchFamily="18" charset="0"/>
                                <a:ea typeface="Cambria Math" panose="02040503050406030204" pitchFamily="18" charset="0"/>
                              </a:rPr>
                            </m:ctrlPr>
                          </m:sSupPr>
                          <m:e>
                            <m:d>
                              <m:dPr>
                                <m:ctrlPr>
                                  <a:rPr lang="en-US" sz="4000" b="0" i="1" smtClean="0">
                                    <a:latin typeface="Cambria Math" panose="02040503050406030204" pitchFamily="18" charset="0"/>
                                    <a:ea typeface="Cambria Math" panose="02040503050406030204" pitchFamily="18" charset="0"/>
                                  </a:rPr>
                                </m:ctrlPr>
                              </m:dPr>
                              <m:e>
                                <m:r>
                                  <m:rPr>
                                    <m:sty m:val="p"/>
                                  </m:rPr>
                                  <a:rPr lang="en-US" sz="4000" b="0" i="1" smtClean="0">
                                    <a:latin typeface="Cambria Math" panose="02040503050406030204" pitchFamily="18" charset="0"/>
                                    <a:ea typeface="Cambria Math" panose="02040503050406030204" pitchFamily="18" charset="0"/>
                                  </a:rPr>
                                  <m:t>∇</m:t>
                                </m:r>
                                <m:r>
                                  <a:rPr lang="en-US" sz="4000" b="0" i="1" smtClean="0">
                                    <a:latin typeface="Cambria Math" panose="02040503050406030204" pitchFamily="18" charset="0"/>
                                    <a:ea typeface="Cambria Math" panose="02040503050406030204" pitchFamily="18" charset="0"/>
                                  </a:rPr>
                                  <m:t>𝐼</m:t>
                                </m:r>
                              </m:e>
                            </m:d>
                          </m:e>
                          <m:sup>
                            <m:r>
                              <a:rPr lang="en-US" sz="4000" b="0" i="1" smtClean="0">
                                <a:latin typeface="Cambria Math" panose="02040503050406030204" pitchFamily="18" charset="0"/>
                                <a:ea typeface="Cambria Math" panose="02040503050406030204" pitchFamily="18" charset="0"/>
                              </a:rPr>
                              <m:t>𝑇</m:t>
                            </m:r>
                          </m:sup>
                        </m:sSup>
                      </m:e>
                    </m:nary>
                  </m:oMath>
                </a14:m>
                <a:r>
                  <a:rPr lang="en-US" sz="4000" dirty="0"/>
                  <a:t> </a:t>
                </a:r>
                <a:r>
                  <a:rPr lang="en-US" sz="4000" dirty="0">
                    <a:latin typeface="Times" pitchFamily="2" charset="0"/>
                  </a:rPr>
                  <a:t>and</a:t>
                </a:r>
                <a:r>
                  <a:rPr lang="en-US" sz="4000" dirty="0"/>
                  <a:t> </a:t>
                </a:r>
                <a14:m>
                  <m:oMath xmlns:m="http://schemas.openxmlformats.org/officeDocument/2006/math">
                    <m:r>
                      <a:rPr lang="en-US" sz="4000" b="1" i="0">
                        <a:latin typeface="Cambria Math" panose="02040503050406030204" pitchFamily="18" charset="0"/>
                      </a:rPr>
                      <m:t>𝐛</m:t>
                    </m:r>
                    <m:r>
                      <a:rPr lang="en-US" sz="4000">
                        <a:latin typeface="Cambria Math" panose="02040503050406030204" pitchFamily="18" charset="0"/>
                      </a:rPr>
                      <m:t>=</m:t>
                    </m:r>
                    <m:d>
                      <m:dPr>
                        <m:begChr m:val="["/>
                        <m:endChr m:val="]"/>
                        <m:ctrlPr>
                          <a:rPr lang="en-US" sz="4000" i="1">
                            <a:latin typeface="Cambria Math" panose="02040503050406030204" pitchFamily="18" charset="0"/>
                          </a:rPr>
                        </m:ctrlPr>
                      </m:dPr>
                      <m:e>
                        <m:m>
                          <m:mPr>
                            <m:mcs>
                              <m:mc>
                                <m:mcPr>
                                  <m:count m:val="1"/>
                                  <m:mcJc m:val="center"/>
                                </m:mcPr>
                              </m:mc>
                            </m:mcs>
                            <m:ctrlPr>
                              <a:rPr lang="en-US" sz="4000" i="1">
                                <a:latin typeface="Cambria Math" panose="02040503050406030204" pitchFamily="18" charset="0"/>
                              </a:rPr>
                            </m:ctrlPr>
                          </m:mPr>
                          <m:mr>
                            <m:e>
                              <m:r>
                                <m:rPr>
                                  <m:brk m:alnAt="7"/>
                                </m:rPr>
                                <a:rPr lang="en-US" sz="4000">
                                  <a:latin typeface="Cambria Math" panose="02040503050406030204" pitchFamily="18" charset="0"/>
                                </a:rPr>
                                <m:t>−</m:t>
                              </m:r>
                              <m:nary>
                                <m:naryPr>
                                  <m:chr m:val="∑"/>
                                  <m:subHide m:val="on"/>
                                  <m:supHide m:val="on"/>
                                  <m:ctrlPr>
                                    <a:rPr lang="en-US" sz="4000" i="1">
                                      <a:latin typeface="Cambria Math" panose="02040503050406030204" pitchFamily="18" charset="0"/>
                                    </a:rPr>
                                  </m:ctrlPr>
                                </m:naryPr>
                                <m:sub/>
                                <m:sup/>
                                <m:e>
                                  <m:sSub>
                                    <m:sSubPr>
                                      <m:ctrlPr>
                                        <a:rPr lang="en-US" sz="4000" i="1">
                                          <a:latin typeface="Cambria Math" panose="02040503050406030204" pitchFamily="18" charset="0"/>
                                        </a:rPr>
                                      </m:ctrlPr>
                                    </m:sSubPr>
                                    <m:e>
                                      <m:r>
                                        <a:rPr lang="en-US" sz="4000">
                                          <a:latin typeface="Cambria Math" panose="02040503050406030204" pitchFamily="18" charset="0"/>
                                        </a:rPr>
                                        <m:t>𝐼</m:t>
                                      </m:r>
                                    </m:e>
                                    <m:sub>
                                      <m:r>
                                        <a:rPr lang="en-US" sz="4000">
                                          <a:latin typeface="Cambria Math" panose="02040503050406030204" pitchFamily="18" charset="0"/>
                                        </a:rPr>
                                        <m:t>𝑥</m:t>
                                      </m:r>
                                    </m:sub>
                                  </m:sSub>
                                  <m:sSub>
                                    <m:sSubPr>
                                      <m:ctrlPr>
                                        <a:rPr lang="en-US" sz="4000" i="1">
                                          <a:latin typeface="Cambria Math" panose="02040503050406030204" pitchFamily="18" charset="0"/>
                                        </a:rPr>
                                      </m:ctrlPr>
                                    </m:sSubPr>
                                    <m:e>
                                      <m:r>
                                        <a:rPr lang="en-US" sz="4000">
                                          <a:latin typeface="Cambria Math" panose="02040503050406030204" pitchFamily="18" charset="0"/>
                                        </a:rPr>
                                        <m:t>𝐼</m:t>
                                      </m:r>
                                    </m:e>
                                    <m:sub>
                                      <m:r>
                                        <a:rPr lang="en-US" sz="4000">
                                          <a:latin typeface="Cambria Math" panose="02040503050406030204" pitchFamily="18" charset="0"/>
                                        </a:rPr>
                                        <m:t>𝑡</m:t>
                                      </m:r>
                                    </m:sub>
                                  </m:sSub>
                                </m:e>
                              </m:nary>
                            </m:e>
                          </m:mr>
                          <m:mr>
                            <m:e>
                              <m:r>
                                <a:rPr lang="en-US" sz="4000">
                                  <a:latin typeface="Cambria Math" panose="02040503050406030204" pitchFamily="18" charset="0"/>
                                </a:rPr>
                                <m:t>−</m:t>
                              </m:r>
                              <m:nary>
                                <m:naryPr>
                                  <m:chr m:val="∑"/>
                                  <m:subHide m:val="on"/>
                                  <m:supHide m:val="on"/>
                                  <m:ctrlPr>
                                    <a:rPr lang="en-US" sz="4000" i="1">
                                      <a:latin typeface="Cambria Math" panose="02040503050406030204" pitchFamily="18" charset="0"/>
                                    </a:rPr>
                                  </m:ctrlPr>
                                </m:naryPr>
                                <m:sub/>
                                <m:sup/>
                                <m:e>
                                  <m:sSub>
                                    <m:sSubPr>
                                      <m:ctrlPr>
                                        <a:rPr lang="en-US" sz="4000" i="1">
                                          <a:latin typeface="Cambria Math" panose="02040503050406030204" pitchFamily="18" charset="0"/>
                                        </a:rPr>
                                      </m:ctrlPr>
                                    </m:sSubPr>
                                    <m:e>
                                      <m:r>
                                        <a:rPr lang="en-US" sz="4000">
                                          <a:latin typeface="Cambria Math" panose="02040503050406030204" pitchFamily="18" charset="0"/>
                                        </a:rPr>
                                        <m:t>𝐼</m:t>
                                      </m:r>
                                    </m:e>
                                    <m:sub>
                                      <m:r>
                                        <a:rPr lang="en-US" sz="4000">
                                          <a:latin typeface="Cambria Math" panose="02040503050406030204" pitchFamily="18" charset="0"/>
                                        </a:rPr>
                                        <m:t>𝑦</m:t>
                                      </m:r>
                                    </m:sub>
                                  </m:sSub>
                                  <m:sSub>
                                    <m:sSubPr>
                                      <m:ctrlPr>
                                        <a:rPr lang="en-US" sz="4000" i="1">
                                          <a:latin typeface="Cambria Math" panose="02040503050406030204" pitchFamily="18" charset="0"/>
                                        </a:rPr>
                                      </m:ctrlPr>
                                    </m:sSubPr>
                                    <m:e>
                                      <m:r>
                                        <a:rPr lang="en-US" sz="4000">
                                          <a:latin typeface="Cambria Math" panose="02040503050406030204" pitchFamily="18" charset="0"/>
                                        </a:rPr>
                                        <m:t>𝐼</m:t>
                                      </m:r>
                                    </m:e>
                                    <m:sub>
                                      <m:r>
                                        <a:rPr lang="en-US" sz="4000">
                                          <a:latin typeface="Cambria Math" panose="02040503050406030204" pitchFamily="18" charset="0"/>
                                        </a:rPr>
                                        <m:t>𝑡</m:t>
                                      </m:r>
                                    </m:sub>
                                  </m:sSub>
                                </m:e>
                              </m:nary>
                            </m:e>
                          </m:mr>
                        </m:m>
                      </m:e>
                    </m:d>
                  </m:oMath>
                </a14:m>
                <a:endParaRPr lang="en-US" sz="4000" dirty="0"/>
              </a:p>
            </p:txBody>
          </p:sp>
        </mc:Choice>
        <mc:Fallback xmlns="">
          <p:sp>
            <p:nvSpPr>
              <p:cNvPr id="2" name="Rectangle 1">
                <a:extLst>
                  <a:ext uri="{FF2B5EF4-FFF2-40B4-BE49-F238E27FC236}">
                    <a16:creationId xmlns:a16="http://schemas.microsoft.com/office/drawing/2014/main" id="{27E3A5B1-153C-124B-AB3F-B32CE2F772FE}"/>
                  </a:ext>
                </a:extLst>
              </p:cNvPr>
              <p:cNvSpPr>
                <a:spLocks noRot="1" noChangeAspect="1" noMove="1" noResize="1" noEditPoints="1" noAdjustHandles="1" noChangeArrowheads="1" noChangeShapeType="1" noTextEdit="1"/>
              </p:cNvSpPr>
              <p:nvPr/>
            </p:nvSpPr>
            <p:spPr>
              <a:xfrm>
                <a:off x="4169968" y="1834709"/>
                <a:ext cx="8719054" cy="1375056"/>
              </a:xfrm>
              <a:prstGeom prst="rect">
                <a:avLst/>
              </a:prstGeom>
              <a:blipFill>
                <a:blip r:embed="rId3"/>
                <a:stretch>
                  <a:fillRect l="-1890" t="-74312" b="-103670"/>
                </a:stretch>
              </a:blipFill>
            </p:spPr>
            <p:txBody>
              <a:bodyPr/>
              <a:lstStyle/>
              <a:p>
                <a:r>
                  <a:rPr lang="en-US">
                    <a:noFill/>
                  </a:rPr>
                  <a:t> </a:t>
                </a:r>
              </a:p>
            </p:txBody>
          </p:sp>
        </mc:Fallback>
      </mc:AlternateContent>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6A433DA-37CA-B8D9-880D-9DB668BF3351}"/>
              </a:ext>
            </a:extLst>
          </p:cNvPr>
          <p:cNvSpPr>
            <a:spLocks noGrp="1"/>
          </p:cNvSpPr>
          <p:nvPr>
            <p:ph type="title"/>
          </p:nvPr>
        </p:nvSpPr>
        <p:spPr/>
        <p:txBody>
          <a:bodyPr/>
          <a:lstStyle/>
          <a:p>
            <a:r>
              <a:rPr lang="en-US" dirty="0"/>
              <a:t>SSD Surface – Textured area</a:t>
            </a:r>
            <a:endParaRPr lang="en-KR" dirty="0"/>
          </a:p>
        </p:txBody>
      </p:sp>
      <p:sp>
        <p:nvSpPr>
          <p:cNvPr id="8" name="Content Placeholder 7">
            <a:extLst>
              <a:ext uri="{FF2B5EF4-FFF2-40B4-BE49-F238E27FC236}">
                <a16:creationId xmlns:a16="http://schemas.microsoft.com/office/drawing/2014/main" id="{0B8767D1-E155-9C18-F7B1-4BF4B66C784A}"/>
              </a:ext>
            </a:extLst>
          </p:cNvPr>
          <p:cNvSpPr>
            <a:spLocks noGrp="1"/>
          </p:cNvSpPr>
          <p:nvPr>
            <p:ph idx="1"/>
          </p:nvPr>
        </p:nvSpPr>
        <p:spPr/>
        <p:txBody>
          <a:bodyPr/>
          <a:lstStyle/>
          <a:p>
            <a:endParaRPr lang="en-KR"/>
          </a:p>
        </p:txBody>
      </p:sp>
      <p:pic>
        <p:nvPicPr>
          <p:cNvPr id="505" name="img.png" descr="img.png"/>
          <p:cNvPicPr>
            <a:picLocks noChangeAspect="1"/>
          </p:cNvPicPr>
          <p:nvPr/>
        </p:nvPicPr>
        <p:blipFill>
          <a:blip r:embed="rId2"/>
          <a:stretch>
            <a:fillRect/>
          </a:stretch>
        </p:blipFill>
        <p:spPr>
          <a:xfrm>
            <a:off x="3140834" y="4364285"/>
            <a:ext cx="3899183" cy="2923823"/>
          </a:xfrm>
          <a:prstGeom prst="rect">
            <a:avLst/>
          </a:prstGeom>
          <a:ln w="12700">
            <a:miter lim="400000"/>
          </a:ln>
        </p:spPr>
      </p:pic>
      <p:pic>
        <p:nvPicPr>
          <p:cNvPr id="506" name="zoomin.png" descr="zoomin.png"/>
          <p:cNvPicPr>
            <a:picLocks noChangeAspect="1"/>
          </p:cNvPicPr>
          <p:nvPr/>
        </p:nvPicPr>
        <p:blipFill>
          <a:blip r:embed="rId3"/>
          <a:stretch>
            <a:fillRect/>
          </a:stretch>
        </p:blipFill>
        <p:spPr>
          <a:xfrm>
            <a:off x="8796567" y="2598703"/>
            <a:ext cx="3576321" cy="2679983"/>
          </a:xfrm>
          <a:prstGeom prst="rect">
            <a:avLst/>
          </a:prstGeom>
          <a:ln w="12700">
            <a:miter lim="400000"/>
          </a:ln>
        </p:spPr>
      </p:pic>
      <p:pic>
        <p:nvPicPr>
          <p:cNvPr id="507" name="surf.png" descr="surf.png"/>
          <p:cNvPicPr>
            <a:picLocks noChangeAspect="1"/>
          </p:cNvPicPr>
          <p:nvPr/>
        </p:nvPicPr>
        <p:blipFill>
          <a:blip r:embed="rId4"/>
          <a:stretch>
            <a:fillRect/>
          </a:stretch>
        </p:blipFill>
        <p:spPr>
          <a:xfrm>
            <a:off x="8182451" y="5599289"/>
            <a:ext cx="4804552" cy="3603415"/>
          </a:xfrm>
          <a:prstGeom prst="rect">
            <a:avLst/>
          </a:prstGeom>
          <a:ln w="12700">
            <a:miter lim="400000"/>
          </a:ln>
        </p:spPr>
      </p:pic>
      <p:grpSp>
        <p:nvGrpSpPr>
          <p:cNvPr id="510" name="Group"/>
          <p:cNvGrpSpPr/>
          <p:nvPr/>
        </p:nvGrpSpPr>
        <p:grpSpPr>
          <a:xfrm>
            <a:off x="6105295" y="6249529"/>
            <a:ext cx="379308" cy="415433"/>
            <a:chOff x="0" y="0"/>
            <a:chExt cx="379306" cy="415431"/>
          </a:xfrm>
        </p:grpSpPr>
        <p:sp>
          <p:nvSpPr>
            <p:cNvPr id="508" name="Line"/>
            <p:cNvSpPr/>
            <p:nvPr/>
          </p:nvSpPr>
          <p:spPr>
            <a:xfrm flipH="1">
              <a:off x="180622" y="-1"/>
              <a:ext cx="1" cy="415433"/>
            </a:xfrm>
            <a:prstGeom prst="line">
              <a:avLst/>
            </a:prstGeom>
            <a:noFill/>
            <a:ln w="12700" cap="sq">
              <a:solidFill>
                <a:srgbClr val="33CCFF"/>
              </a:solidFill>
              <a:prstDash val="solid"/>
              <a:miter lim="800000"/>
            </a:ln>
            <a:effectLst/>
          </p:spPr>
          <p:txBody>
            <a:bodyPr wrap="square" lIns="0" tIns="0" rIns="0" bIns="0" numCol="1" anchor="t">
              <a:noAutofit/>
            </a:bodyPr>
            <a:lstStyle/>
            <a:p>
              <a:pPr algn="l" defTabSz="457200">
                <a:defRPr sz="1600">
                  <a:solidFill>
                    <a:srgbClr val="000000"/>
                  </a:solidFill>
                  <a:latin typeface="Helvetica"/>
                  <a:ea typeface="Helvetica"/>
                  <a:cs typeface="Helvetica"/>
                  <a:sym typeface="Helvetica"/>
                </a:defRPr>
              </a:pPr>
              <a:endParaRPr sz="1600"/>
            </a:p>
          </p:txBody>
        </p:sp>
        <p:sp>
          <p:nvSpPr>
            <p:cNvPr id="509" name="Line"/>
            <p:cNvSpPr/>
            <p:nvPr/>
          </p:nvSpPr>
          <p:spPr>
            <a:xfrm>
              <a:off x="0" y="198684"/>
              <a:ext cx="379307" cy="1"/>
            </a:xfrm>
            <a:prstGeom prst="line">
              <a:avLst/>
            </a:prstGeom>
            <a:noFill/>
            <a:ln w="12700" cap="sq">
              <a:solidFill>
                <a:srgbClr val="33CCFF"/>
              </a:solidFill>
              <a:prstDash val="solid"/>
              <a:miter lim="800000"/>
            </a:ln>
            <a:effectLst/>
          </p:spPr>
          <p:txBody>
            <a:bodyPr wrap="square" lIns="0" tIns="0" rIns="0" bIns="0" numCol="1" anchor="t">
              <a:noAutofit/>
            </a:bodyPr>
            <a:lstStyle/>
            <a:p>
              <a:pPr algn="l" defTabSz="457200">
                <a:defRPr sz="1600">
                  <a:solidFill>
                    <a:srgbClr val="000000"/>
                  </a:solidFill>
                  <a:latin typeface="Helvetica"/>
                  <a:ea typeface="Helvetica"/>
                  <a:cs typeface="Helvetica"/>
                  <a:sym typeface="Helvetica"/>
                </a:defRPr>
              </a:pPr>
              <a:endParaRPr sz="1600"/>
            </a:p>
          </p:txBody>
        </p:sp>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3" name="SSD Surface -- Edge"/>
          <p:cNvSpPr txBox="1">
            <a:spLocks noGrp="1"/>
          </p:cNvSpPr>
          <p:nvPr>
            <p:ph type="title"/>
          </p:nvPr>
        </p:nvSpPr>
        <p:spPr/>
        <p:txBody>
          <a:bodyPr/>
          <a:lstStyle/>
          <a:p>
            <a:r>
              <a:rPr lang="en-US"/>
              <a:t>SSD Surface -- Edge</a:t>
            </a:r>
          </a:p>
        </p:txBody>
      </p:sp>
      <p:sp>
        <p:nvSpPr>
          <p:cNvPr id="6" name="Content Placeholder 5">
            <a:extLst>
              <a:ext uri="{FF2B5EF4-FFF2-40B4-BE49-F238E27FC236}">
                <a16:creationId xmlns:a16="http://schemas.microsoft.com/office/drawing/2014/main" id="{32259990-EC79-49D0-CDFE-3E6EC1C6B915}"/>
              </a:ext>
            </a:extLst>
          </p:cNvPr>
          <p:cNvSpPr>
            <a:spLocks noGrp="1"/>
          </p:cNvSpPr>
          <p:nvPr>
            <p:ph idx="1"/>
          </p:nvPr>
        </p:nvSpPr>
        <p:spPr/>
        <p:txBody>
          <a:bodyPr/>
          <a:lstStyle/>
          <a:p>
            <a:endParaRPr lang="en-KR"/>
          </a:p>
        </p:txBody>
      </p:sp>
      <p:pic>
        <p:nvPicPr>
          <p:cNvPr id="514" name="img.png" descr="img.png"/>
          <p:cNvPicPr>
            <a:picLocks noChangeAspect="1"/>
          </p:cNvPicPr>
          <p:nvPr/>
        </p:nvPicPr>
        <p:blipFill>
          <a:blip r:embed="rId2"/>
          <a:stretch>
            <a:fillRect/>
          </a:stretch>
        </p:blipFill>
        <p:spPr>
          <a:xfrm>
            <a:off x="3140834" y="4366543"/>
            <a:ext cx="3899183" cy="2923823"/>
          </a:xfrm>
          <a:prstGeom prst="rect">
            <a:avLst/>
          </a:prstGeom>
          <a:ln w="12700">
            <a:miter lim="400000"/>
          </a:ln>
        </p:spPr>
      </p:pic>
      <p:pic>
        <p:nvPicPr>
          <p:cNvPr id="515" name="zoomin.png" descr="zoomin.png"/>
          <p:cNvPicPr>
            <a:picLocks noChangeAspect="1"/>
          </p:cNvPicPr>
          <p:nvPr/>
        </p:nvPicPr>
        <p:blipFill>
          <a:blip r:embed="rId3"/>
          <a:stretch>
            <a:fillRect/>
          </a:stretch>
        </p:blipFill>
        <p:spPr>
          <a:xfrm>
            <a:off x="8796567" y="2598703"/>
            <a:ext cx="3576321" cy="2682241"/>
          </a:xfrm>
          <a:prstGeom prst="rect">
            <a:avLst/>
          </a:prstGeom>
          <a:ln w="12700">
            <a:miter lim="400000"/>
          </a:ln>
        </p:spPr>
      </p:pic>
      <p:pic>
        <p:nvPicPr>
          <p:cNvPr id="516" name="surf.png" descr="surf.png"/>
          <p:cNvPicPr>
            <a:picLocks noChangeAspect="1"/>
          </p:cNvPicPr>
          <p:nvPr/>
        </p:nvPicPr>
        <p:blipFill>
          <a:blip r:embed="rId4"/>
          <a:stretch>
            <a:fillRect/>
          </a:stretch>
        </p:blipFill>
        <p:spPr>
          <a:xfrm>
            <a:off x="8232123" y="5646702"/>
            <a:ext cx="4811325" cy="3607930"/>
          </a:xfrm>
          <a:prstGeom prst="rect">
            <a:avLst/>
          </a:prstGeom>
          <a:ln w="12700">
            <a:miter lim="400000"/>
          </a:ln>
        </p:spPr>
      </p:pic>
      <p:grpSp>
        <p:nvGrpSpPr>
          <p:cNvPr id="519" name="Group"/>
          <p:cNvGrpSpPr/>
          <p:nvPr/>
        </p:nvGrpSpPr>
        <p:grpSpPr>
          <a:xfrm>
            <a:off x="6231730" y="4985173"/>
            <a:ext cx="379308" cy="415432"/>
            <a:chOff x="0" y="0"/>
            <a:chExt cx="379306" cy="415431"/>
          </a:xfrm>
        </p:grpSpPr>
        <p:sp>
          <p:nvSpPr>
            <p:cNvPr id="517" name="Line"/>
            <p:cNvSpPr/>
            <p:nvPr/>
          </p:nvSpPr>
          <p:spPr>
            <a:xfrm flipH="1">
              <a:off x="180622" y="-1"/>
              <a:ext cx="1" cy="415433"/>
            </a:xfrm>
            <a:prstGeom prst="line">
              <a:avLst/>
            </a:prstGeom>
            <a:noFill/>
            <a:ln w="12700" cap="sq">
              <a:solidFill>
                <a:srgbClr val="33CCFF"/>
              </a:solidFill>
              <a:prstDash val="solid"/>
              <a:miter lim="800000"/>
            </a:ln>
            <a:effectLst/>
          </p:spPr>
          <p:txBody>
            <a:bodyPr wrap="square" lIns="0" tIns="0" rIns="0" bIns="0" numCol="1" anchor="t">
              <a:noAutofit/>
            </a:bodyPr>
            <a:lstStyle/>
            <a:p>
              <a:pPr algn="l" defTabSz="457200">
                <a:defRPr sz="1600">
                  <a:solidFill>
                    <a:srgbClr val="000000"/>
                  </a:solidFill>
                  <a:latin typeface="Helvetica"/>
                  <a:ea typeface="Helvetica"/>
                  <a:cs typeface="Helvetica"/>
                  <a:sym typeface="Helvetica"/>
                </a:defRPr>
              </a:pPr>
              <a:endParaRPr sz="1600"/>
            </a:p>
          </p:txBody>
        </p:sp>
        <p:sp>
          <p:nvSpPr>
            <p:cNvPr id="518" name="Line"/>
            <p:cNvSpPr/>
            <p:nvPr/>
          </p:nvSpPr>
          <p:spPr>
            <a:xfrm>
              <a:off x="0" y="198684"/>
              <a:ext cx="379307" cy="1"/>
            </a:xfrm>
            <a:prstGeom prst="line">
              <a:avLst/>
            </a:prstGeom>
            <a:noFill/>
            <a:ln w="12700" cap="sq">
              <a:solidFill>
                <a:srgbClr val="33CCFF"/>
              </a:solidFill>
              <a:prstDash val="solid"/>
              <a:miter lim="800000"/>
            </a:ln>
            <a:effectLst/>
          </p:spPr>
          <p:txBody>
            <a:bodyPr wrap="square" lIns="0" tIns="0" rIns="0" bIns="0" numCol="1" anchor="t">
              <a:noAutofit/>
            </a:bodyPr>
            <a:lstStyle/>
            <a:p>
              <a:pPr algn="l" defTabSz="457200">
                <a:defRPr sz="1600">
                  <a:solidFill>
                    <a:srgbClr val="000000"/>
                  </a:solidFill>
                  <a:latin typeface="Helvetica"/>
                  <a:ea typeface="Helvetica"/>
                  <a:cs typeface="Helvetica"/>
                  <a:sym typeface="Helvetica"/>
                </a:defRPr>
              </a:pPr>
              <a:endParaRPr sz="1600"/>
            </a:p>
          </p:txBody>
        </p: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 name="SSD – homogeneous area"/>
          <p:cNvSpPr txBox="1">
            <a:spLocks noGrp="1"/>
          </p:cNvSpPr>
          <p:nvPr>
            <p:ph type="title"/>
          </p:nvPr>
        </p:nvSpPr>
        <p:spPr/>
        <p:txBody>
          <a:bodyPr/>
          <a:lstStyle/>
          <a:p>
            <a:r>
              <a:rPr lang="en-US"/>
              <a:t>SSD – homogeneous area</a:t>
            </a:r>
          </a:p>
        </p:txBody>
      </p:sp>
      <p:sp>
        <p:nvSpPr>
          <p:cNvPr id="6" name="Content Placeholder 5">
            <a:extLst>
              <a:ext uri="{FF2B5EF4-FFF2-40B4-BE49-F238E27FC236}">
                <a16:creationId xmlns:a16="http://schemas.microsoft.com/office/drawing/2014/main" id="{6204D294-B863-C429-C099-24274E6CA3CE}"/>
              </a:ext>
            </a:extLst>
          </p:cNvPr>
          <p:cNvSpPr>
            <a:spLocks noGrp="1"/>
          </p:cNvSpPr>
          <p:nvPr>
            <p:ph idx="1"/>
          </p:nvPr>
        </p:nvSpPr>
        <p:spPr/>
        <p:txBody>
          <a:bodyPr/>
          <a:lstStyle/>
          <a:p>
            <a:endParaRPr lang="en-KR"/>
          </a:p>
        </p:txBody>
      </p:sp>
      <p:pic>
        <p:nvPicPr>
          <p:cNvPr id="523" name="img.png" descr="img.png"/>
          <p:cNvPicPr>
            <a:picLocks noChangeAspect="1"/>
          </p:cNvPicPr>
          <p:nvPr/>
        </p:nvPicPr>
        <p:blipFill>
          <a:blip r:embed="rId2"/>
          <a:stretch>
            <a:fillRect/>
          </a:stretch>
        </p:blipFill>
        <p:spPr>
          <a:xfrm>
            <a:off x="3140834" y="4366543"/>
            <a:ext cx="3899183" cy="2923823"/>
          </a:xfrm>
          <a:prstGeom prst="rect">
            <a:avLst/>
          </a:prstGeom>
          <a:ln w="12700">
            <a:miter lim="400000"/>
          </a:ln>
        </p:spPr>
      </p:pic>
      <p:pic>
        <p:nvPicPr>
          <p:cNvPr id="524" name="surf.png" descr="surf.png"/>
          <p:cNvPicPr>
            <a:picLocks noChangeAspect="1"/>
          </p:cNvPicPr>
          <p:nvPr/>
        </p:nvPicPr>
        <p:blipFill>
          <a:blip r:embed="rId3"/>
          <a:stretch>
            <a:fillRect/>
          </a:stretch>
        </p:blipFill>
        <p:spPr>
          <a:xfrm>
            <a:off x="8105687" y="5610577"/>
            <a:ext cx="4811325" cy="3607930"/>
          </a:xfrm>
          <a:prstGeom prst="rect">
            <a:avLst/>
          </a:prstGeom>
          <a:ln w="12700">
            <a:miter lim="400000"/>
          </a:ln>
        </p:spPr>
      </p:pic>
      <p:pic>
        <p:nvPicPr>
          <p:cNvPr id="525" name="zoomin.png" descr="zoomin.png"/>
          <p:cNvPicPr>
            <a:picLocks noChangeAspect="1"/>
          </p:cNvPicPr>
          <p:nvPr/>
        </p:nvPicPr>
        <p:blipFill>
          <a:blip r:embed="rId4"/>
          <a:stretch>
            <a:fillRect/>
          </a:stretch>
        </p:blipFill>
        <p:spPr>
          <a:xfrm>
            <a:off x="8683678" y="2630310"/>
            <a:ext cx="3576321" cy="2682242"/>
          </a:xfrm>
          <a:prstGeom prst="rect">
            <a:avLst/>
          </a:prstGeom>
          <a:ln w="12700">
            <a:miter lim="400000"/>
          </a:ln>
        </p:spPr>
      </p:pic>
      <p:grpSp>
        <p:nvGrpSpPr>
          <p:cNvPr id="528" name="Group"/>
          <p:cNvGrpSpPr/>
          <p:nvPr/>
        </p:nvGrpSpPr>
        <p:grpSpPr>
          <a:xfrm>
            <a:off x="3901705" y="5328355"/>
            <a:ext cx="379307" cy="415432"/>
            <a:chOff x="0" y="0"/>
            <a:chExt cx="379306" cy="415431"/>
          </a:xfrm>
        </p:grpSpPr>
        <p:sp>
          <p:nvSpPr>
            <p:cNvPr id="526" name="Line"/>
            <p:cNvSpPr/>
            <p:nvPr/>
          </p:nvSpPr>
          <p:spPr>
            <a:xfrm flipH="1">
              <a:off x="180622" y="-1"/>
              <a:ext cx="1" cy="415433"/>
            </a:xfrm>
            <a:prstGeom prst="line">
              <a:avLst/>
            </a:prstGeom>
            <a:noFill/>
            <a:ln w="12700" cap="sq">
              <a:solidFill>
                <a:srgbClr val="33CCFF"/>
              </a:solidFill>
              <a:prstDash val="solid"/>
              <a:miter lim="800000"/>
            </a:ln>
            <a:effectLst/>
          </p:spPr>
          <p:txBody>
            <a:bodyPr wrap="square" lIns="0" tIns="0" rIns="0" bIns="0" numCol="1" anchor="t">
              <a:noAutofit/>
            </a:bodyPr>
            <a:lstStyle/>
            <a:p>
              <a:pPr algn="l" defTabSz="457200">
                <a:defRPr sz="1600">
                  <a:solidFill>
                    <a:srgbClr val="000000"/>
                  </a:solidFill>
                  <a:latin typeface="Helvetica"/>
                  <a:ea typeface="Helvetica"/>
                  <a:cs typeface="Helvetica"/>
                  <a:sym typeface="Helvetica"/>
                </a:defRPr>
              </a:pPr>
              <a:endParaRPr sz="1600"/>
            </a:p>
          </p:txBody>
        </p:sp>
        <p:sp>
          <p:nvSpPr>
            <p:cNvPr id="527" name="Line"/>
            <p:cNvSpPr/>
            <p:nvPr/>
          </p:nvSpPr>
          <p:spPr>
            <a:xfrm>
              <a:off x="0" y="198684"/>
              <a:ext cx="379307" cy="1"/>
            </a:xfrm>
            <a:prstGeom prst="line">
              <a:avLst/>
            </a:prstGeom>
            <a:noFill/>
            <a:ln w="12700" cap="sq">
              <a:solidFill>
                <a:srgbClr val="33CCFF"/>
              </a:solidFill>
              <a:prstDash val="solid"/>
              <a:miter lim="800000"/>
            </a:ln>
            <a:effectLst/>
          </p:spPr>
          <p:txBody>
            <a:bodyPr wrap="square" lIns="0" tIns="0" rIns="0" bIns="0" numCol="1" anchor="t">
              <a:noAutofit/>
            </a:bodyPr>
            <a:lstStyle/>
            <a:p>
              <a:pPr algn="l" defTabSz="457200">
                <a:defRPr sz="1600">
                  <a:solidFill>
                    <a:srgbClr val="000000"/>
                  </a:solidFill>
                  <a:latin typeface="Helvetica"/>
                  <a:ea typeface="Helvetica"/>
                  <a:cs typeface="Helvetica"/>
                  <a:sym typeface="Helvetica"/>
                </a:defRPr>
              </a:pPr>
              <a:endParaRPr sz="1600"/>
            </a:p>
          </p:txBody>
        </p:sp>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1" name="Iterative Refinement"/>
          <p:cNvSpPr txBox="1">
            <a:spLocks noGrp="1"/>
          </p:cNvSpPr>
          <p:nvPr>
            <p:ph type="title"/>
          </p:nvPr>
        </p:nvSpPr>
        <p:spPr/>
        <p:txBody>
          <a:bodyPr/>
          <a:lstStyle/>
          <a:p>
            <a:r>
              <a:rPr lang="en-US"/>
              <a:t>Iterative Refinement</a:t>
            </a:r>
          </a:p>
        </p:txBody>
      </p:sp>
      <p:sp>
        <p:nvSpPr>
          <p:cNvPr id="530" name="Estimate velocity at each pixel using one iteration of Lucas and Kanade estimation…"/>
          <p:cNvSpPr txBox="1">
            <a:spLocks noGrp="1"/>
          </p:cNvSpPr>
          <p:nvPr>
            <p:ph idx="1"/>
          </p:nvPr>
        </p:nvSpPr>
        <p:spPr/>
        <p:txBody>
          <a:bodyPr/>
          <a:lstStyle/>
          <a:p>
            <a:r>
              <a:rPr lang="en-US"/>
              <a:t>Estimate velocity at each pixel using one iteration of Lucas and Kanade estimation</a:t>
            </a:r>
          </a:p>
          <a:p>
            <a:r>
              <a:rPr lang="en-US"/>
              <a:t>Warp one image toward the other using the estimated flow field</a:t>
            </a:r>
          </a:p>
          <a:p>
            <a:pPr lvl="1"/>
            <a:r>
              <a:rPr lang="en-US"/>
              <a:t>(easier said than done)</a:t>
            </a:r>
          </a:p>
          <a:p>
            <a:r>
              <a:rPr lang="en-US"/>
              <a:t>Refine estimate by repeating the process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 name="Readings"/>
          <p:cNvSpPr txBox="1">
            <a:spLocks noGrp="1"/>
          </p:cNvSpPr>
          <p:nvPr>
            <p:ph type="title"/>
          </p:nvPr>
        </p:nvSpPr>
        <p:spPr/>
        <p:txBody>
          <a:bodyPr/>
          <a:lstStyle/>
          <a:p>
            <a:r>
              <a:rPr lang="en-US"/>
              <a:t>Readings</a:t>
            </a:r>
          </a:p>
        </p:txBody>
      </p:sp>
      <p:sp>
        <p:nvSpPr>
          <p:cNvPr id="203" name="Szeliski, R.  CVAA…"/>
          <p:cNvSpPr txBox="1">
            <a:spLocks noGrp="1"/>
          </p:cNvSpPr>
          <p:nvPr>
            <p:ph idx="1"/>
          </p:nvPr>
        </p:nvSpPr>
        <p:spPr/>
        <p:txBody>
          <a:bodyPr/>
          <a:lstStyle/>
          <a:p>
            <a:r>
              <a:rPr lang="en-US"/>
              <a:t>Szeliski, R.  CVAA</a:t>
            </a:r>
          </a:p>
          <a:p>
            <a:pPr lvl="1"/>
            <a:r>
              <a:rPr lang="en-US"/>
              <a:t>Ch. 7.1, 7.2, 7.4</a:t>
            </a:r>
          </a:p>
          <a:p>
            <a:r>
              <a:rPr lang="en-US"/>
              <a:t>Bergen et al.  Hierarchical model-based motion estimation. ECCV’92,  pp. 237–252.</a:t>
            </a:r>
          </a:p>
          <a:p>
            <a:r>
              <a:rPr lang="en-US"/>
              <a:t>Shi, J. and Tomasi, C. (1994). Good features to track. In CVPR’94, pp. 593–600.</a:t>
            </a:r>
          </a:p>
          <a:p>
            <a:r>
              <a:rPr lang="en-US"/>
              <a:t>Baker, S. and Matthews, I. (2004). Lucas-kanade 20 years on: A unifying framework.  IJCV, 56(3), 221–255.</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823AC63-C6AD-CF0E-A2CD-F3BA3848F65C}"/>
              </a:ext>
            </a:extLst>
          </p:cNvPr>
          <p:cNvSpPr>
            <a:spLocks noGrp="1"/>
          </p:cNvSpPr>
          <p:nvPr>
            <p:ph type="title"/>
          </p:nvPr>
        </p:nvSpPr>
        <p:spPr/>
        <p:txBody>
          <a:bodyPr/>
          <a:lstStyle/>
          <a:p>
            <a:r>
              <a:rPr lang="en-US" dirty="0"/>
              <a:t>Optical Flow: Iterative Estimation</a:t>
            </a:r>
            <a:endParaRPr lang="en-KR" dirty="0"/>
          </a:p>
        </p:txBody>
      </p:sp>
      <p:sp>
        <p:nvSpPr>
          <p:cNvPr id="8" name="Content Placeholder 7">
            <a:extLst>
              <a:ext uri="{FF2B5EF4-FFF2-40B4-BE49-F238E27FC236}">
                <a16:creationId xmlns:a16="http://schemas.microsoft.com/office/drawing/2014/main" id="{03503A89-4D47-1317-E3AD-306CAF218413}"/>
              </a:ext>
            </a:extLst>
          </p:cNvPr>
          <p:cNvSpPr>
            <a:spLocks noGrp="1"/>
          </p:cNvSpPr>
          <p:nvPr>
            <p:ph idx="1"/>
          </p:nvPr>
        </p:nvSpPr>
        <p:spPr/>
        <p:txBody>
          <a:bodyPr/>
          <a:lstStyle/>
          <a:p>
            <a:endParaRPr lang="en-KR" dirty="0"/>
          </a:p>
        </p:txBody>
      </p:sp>
      <p:pic>
        <p:nvPicPr>
          <p:cNvPr id="534" name="gradient-constraint4a.png" descr="gradient-constraint4a.png"/>
          <p:cNvPicPr>
            <a:picLocks noChangeAspect="1"/>
          </p:cNvPicPr>
          <p:nvPr/>
        </p:nvPicPr>
        <p:blipFill>
          <a:blip r:embed="rId2"/>
          <a:stretch>
            <a:fillRect/>
          </a:stretch>
        </p:blipFill>
        <p:spPr>
          <a:xfrm>
            <a:off x="4389385" y="2614507"/>
            <a:ext cx="8306365" cy="4876801"/>
          </a:xfrm>
          <a:prstGeom prst="rect">
            <a:avLst/>
          </a:prstGeom>
          <a:ln w="12700">
            <a:miter lim="400000"/>
          </a:ln>
        </p:spPr>
      </p:pic>
      <p:sp>
        <p:nvSpPr>
          <p:cNvPr id="535" name="x"/>
          <p:cNvSpPr txBox="1"/>
          <p:nvPr/>
        </p:nvSpPr>
        <p:spPr>
          <a:xfrm>
            <a:off x="12119159" y="6701520"/>
            <a:ext cx="250068" cy="4958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nSpc>
                <a:spcPct val="104999"/>
              </a:lnSpc>
              <a:spcBef>
                <a:spcPts val="500"/>
              </a:spcBef>
              <a:defRPr>
                <a:latin typeface="Times New Roman"/>
                <a:ea typeface="Times New Roman"/>
                <a:cs typeface="Times New Roman"/>
                <a:sym typeface="Times New Roman"/>
              </a:defRPr>
            </a:lvl1pPr>
          </a:lstStyle>
          <a:p>
            <a:r>
              <a:t>x</a:t>
            </a:r>
          </a:p>
        </p:txBody>
      </p:sp>
      <p:sp>
        <p:nvSpPr>
          <p:cNvPr id="536" name="x0"/>
          <p:cNvSpPr txBox="1"/>
          <p:nvPr/>
        </p:nvSpPr>
        <p:spPr>
          <a:xfrm>
            <a:off x="8208757" y="6929333"/>
            <a:ext cx="461665" cy="5260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nSpc>
                <a:spcPct val="104999"/>
              </a:lnSpc>
              <a:spcBef>
                <a:spcPts val="500"/>
              </a:spcBef>
              <a:defRPr>
                <a:latin typeface="Times New Roman"/>
                <a:ea typeface="Times New Roman"/>
                <a:cs typeface="Times New Roman"/>
                <a:sym typeface="Times New Roman"/>
              </a:defRPr>
            </a:lvl1pPr>
          </a:lstStyle>
          <a:p>
            <a:r>
              <a:rPr sz="2800" dirty="0"/>
              <a:t>x0</a:t>
            </a:r>
          </a:p>
        </p:txBody>
      </p:sp>
      <p:pic>
        <p:nvPicPr>
          <p:cNvPr id="537" name="txp_fig.png" descr="txp_fig.png"/>
          <p:cNvPicPr>
            <a:picLocks noChangeAspect="1"/>
          </p:cNvPicPr>
          <p:nvPr/>
        </p:nvPicPr>
        <p:blipFill>
          <a:blip r:embed="rId3"/>
          <a:stretch>
            <a:fillRect/>
          </a:stretch>
        </p:blipFill>
        <p:spPr>
          <a:xfrm>
            <a:off x="9209740" y="2765777"/>
            <a:ext cx="923433" cy="377050"/>
          </a:xfrm>
          <a:prstGeom prst="rect">
            <a:avLst/>
          </a:prstGeom>
          <a:ln w="12700">
            <a:miter lim="400000"/>
          </a:ln>
        </p:spPr>
      </p:pic>
      <p:pic>
        <p:nvPicPr>
          <p:cNvPr id="538" name="txp_fig.png" descr="txp_fig.png"/>
          <p:cNvPicPr>
            <a:picLocks noChangeAspect="1"/>
          </p:cNvPicPr>
          <p:nvPr/>
        </p:nvPicPr>
        <p:blipFill>
          <a:blip r:embed="rId4"/>
          <a:stretch>
            <a:fillRect/>
          </a:stretch>
        </p:blipFill>
        <p:spPr>
          <a:xfrm>
            <a:off x="11178522" y="2856088"/>
            <a:ext cx="923432" cy="377050"/>
          </a:xfrm>
          <a:prstGeom prst="rect">
            <a:avLst/>
          </a:prstGeom>
          <a:ln w="12700">
            <a:miter lim="400000"/>
          </a:ln>
        </p:spPr>
      </p:pic>
      <p:sp>
        <p:nvSpPr>
          <p:cNvPr id="539" name="Circle"/>
          <p:cNvSpPr/>
          <p:nvPr/>
        </p:nvSpPr>
        <p:spPr>
          <a:xfrm>
            <a:off x="8378878" y="5797973"/>
            <a:ext cx="126437" cy="126436"/>
          </a:xfrm>
          <a:prstGeom prst="ellipse">
            <a:avLst/>
          </a:prstGeom>
          <a:solidFill>
            <a:srgbClr val="000000"/>
          </a:solidFill>
          <a:ln w="12700">
            <a:solidFill>
              <a:srgbClr val="3DAB00"/>
            </a:solidFill>
          </a:ln>
        </p:spPr>
        <p:txBody>
          <a:bodyPr lIns="50800" tIns="50800" rIns="50800" bIns="50800" anchor="ctr"/>
          <a:lstStyle/>
          <a:p>
            <a:pPr>
              <a:defRPr sz="3600">
                <a:solidFill>
                  <a:srgbClr val="FFFFFF"/>
                </a:solidFill>
                <a:latin typeface="Times New Roman"/>
                <a:ea typeface="Times New Roman"/>
                <a:cs typeface="Times New Roman"/>
                <a:sym typeface="Times New Roman"/>
              </a:defRPr>
            </a:pPr>
            <a:endParaRPr sz="3600"/>
          </a:p>
        </p:txBody>
      </p:sp>
      <p:sp>
        <p:nvSpPr>
          <p:cNvPr id="540" name="Circle"/>
          <p:cNvSpPr/>
          <p:nvPr/>
        </p:nvSpPr>
        <p:spPr>
          <a:xfrm>
            <a:off x="8378878" y="4872284"/>
            <a:ext cx="126437" cy="126436"/>
          </a:xfrm>
          <a:prstGeom prst="ellipse">
            <a:avLst/>
          </a:prstGeom>
          <a:solidFill>
            <a:srgbClr val="000000"/>
          </a:solidFill>
          <a:ln w="12700">
            <a:solidFill>
              <a:srgbClr val="3DAB00"/>
            </a:solidFill>
          </a:ln>
        </p:spPr>
        <p:txBody>
          <a:bodyPr lIns="50800" tIns="50800" rIns="50800" bIns="50800" anchor="ctr"/>
          <a:lstStyle/>
          <a:p>
            <a:pPr>
              <a:defRPr sz="3600">
                <a:solidFill>
                  <a:srgbClr val="FFFFFF"/>
                </a:solidFill>
                <a:latin typeface="Times New Roman"/>
                <a:ea typeface="Times New Roman"/>
                <a:cs typeface="Times New Roman"/>
                <a:sym typeface="Times New Roman"/>
              </a:defRPr>
            </a:pPr>
            <a:endParaRPr sz="3600"/>
          </a:p>
        </p:txBody>
      </p:sp>
      <p:grpSp>
        <p:nvGrpSpPr>
          <p:cNvPr id="544" name="Group"/>
          <p:cNvGrpSpPr/>
          <p:nvPr/>
        </p:nvGrpSpPr>
        <p:grpSpPr>
          <a:xfrm>
            <a:off x="9273590" y="3494929"/>
            <a:ext cx="4941644" cy="1625712"/>
            <a:chOff x="-1037945" y="-514884"/>
            <a:chExt cx="4941643" cy="1625711"/>
          </a:xfrm>
        </p:grpSpPr>
        <p:sp>
          <p:nvSpPr>
            <p:cNvPr id="541" name="Initial guess:…"/>
            <p:cNvSpPr txBox="1"/>
            <p:nvPr/>
          </p:nvSpPr>
          <p:spPr>
            <a:xfrm>
              <a:off x="-1037945" y="-514884"/>
              <a:ext cx="2075888" cy="102976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p>
              <a:pPr>
                <a:lnSpc>
                  <a:spcPct val="104999"/>
                </a:lnSpc>
                <a:spcBef>
                  <a:spcPts val="400"/>
                </a:spcBef>
                <a:defRPr sz="2800">
                  <a:latin typeface="Times New Roman"/>
                  <a:ea typeface="Times New Roman"/>
                  <a:cs typeface="Times New Roman"/>
                  <a:sym typeface="Times New Roman"/>
                </a:defRPr>
              </a:pPr>
              <a:r>
                <a:rPr sz="2800"/>
                <a:t>Initial guess: </a:t>
              </a:r>
            </a:p>
            <a:p>
              <a:pPr>
                <a:lnSpc>
                  <a:spcPct val="104999"/>
                </a:lnSpc>
                <a:spcBef>
                  <a:spcPts val="400"/>
                </a:spcBef>
                <a:defRPr sz="2800">
                  <a:latin typeface="Times New Roman"/>
                  <a:ea typeface="Times New Roman"/>
                  <a:cs typeface="Times New Roman"/>
                  <a:sym typeface="Times New Roman"/>
                </a:defRPr>
              </a:pPr>
              <a:r>
                <a:rPr sz="2800"/>
                <a:t>Estimate:</a:t>
              </a:r>
            </a:p>
          </p:txBody>
        </p:sp>
        <p:pic>
          <p:nvPicPr>
            <p:cNvPr id="542" name="txp_fig.png" descr="txp_fig.png"/>
            <p:cNvPicPr>
              <a:picLocks noChangeAspect="1"/>
            </p:cNvPicPr>
            <p:nvPr/>
          </p:nvPicPr>
          <p:blipFill>
            <a:blip r:embed="rId5"/>
            <a:stretch>
              <a:fillRect/>
            </a:stretch>
          </p:blipFill>
          <p:spPr>
            <a:xfrm>
              <a:off x="2296160" y="162560"/>
              <a:ext cx="1155983" cy="361245"/>
            </a:xfrm>
            <a:prstGeom prst="rect">
              <a:avLst/>
            </a:prstGeom>
            <a:ln w="12700" cap="flat">
              <a:noFill/>
              <a:miter lim="400000"/>
            </a:ln>
            <a:effectLst/>
          </p:spPr>
        </p:pic>
        <p:pic>
          <p:nvPicPr>
            <p:cNvPr id="543" name="txp_fig.png" descr="txp_fig.png"/>
            <p:cNvPicPr>
              <a:picLocks noChangeAspect="1"/>
            </p:cNvPicPr>
            <p:nvPr/>
          </p:nvPicPr>
          <p:blipFill>
            <a:blip r:embed="rId6"/>
            <a:stretch>
              <a:fillRect/>
            </a:stretch>
          </p:blipFill>
          <p:spPr>
            <a:xfrm>
              <a:off x="1808480" y="695395"/>
              <a:ext cx="2095218" cy="415432"/>
            </a:xfrm>
            <a:prstGeom prst="rect">
              <a:avLst/>
            </a:prstGeom>
            <a:ln w="12700" cap="flat">
              <a:noFill/>
              <a:miter lim="400000"/>
            </a:ln>
            <a:effectLst/>
          </p:spPr>
        </p:pic>
      </p:grpSp>
      <p:grpSp>
        <p:nvGrpSpPr>
          <p:cNvPr id="548" name="Group"/>
          <p:cNvGrpSpPr/>
          <p:nvPr/>
        </p:nvGrpSpPr>
        <p:grpSpPr>
          <a:xfrm>
            <a:off x="6121098" y="3358017"/>
            <a:ext cx="2095220" cy="2512207"/>
            <a:chOff x="-1" y="-489236"/>
            <a:chExt cx="2095219" cy="2512205"/>
          </a:xfrm>
        </p:grpSpPr>
        <p:sp>
          <p:nvSpPr>
            <p:cNvPr id="545" name="Line"/>
            <p:cNvSpPr/>
            <p:nvPr/>
          </p:nvSpPr>
          <p:spPr>
            <a:xfrm>
              <a:off x="1176302" y="1101795"/>
              <a:ext cx="848925" cy="921174"/>
            </a:xfrm>
            <a:prstGeom prst="line">
              <a:avLst/>
            </a:prstGeom>
            <a:noFill/>
            <a:ln w="50800" cap="flat">
              <a:solidFill>
                <a:srgbClr val="FF0000"/>
              </a:solidFill>
              <a:prstDash val="solid"/>
              <a:round/>
              <a:tailEnd type="stealth" w="med" len="med"/>
            </a:ln>
            <a:effectLst/>
          </p:spPr>
          <p:txBody>
            <a:bodyPr wrap="square" lIns="0" tIns="0" rIns="0" bIns="0" numCol="1" anchor="t">
              <a:noAutofit/>
            </a:bodyPr>
            <a:lstStyle/>
            <a:p>
              <a:pPr algn="l" defTabSz="457200">
                <a:defRPr sz="1600">
                  <a:solidFill>
                    <a:srgbClr val="000000"/>
                  </a:solidFill>
                  <a:latin typeface="Helvetica"/>
                  <a:ea typeface="Helvetica"/>
                  <a:cs typeface="Helvetica"/>
                  <a:sym typeface="Helvetica"/>
                </a:defRPr>
              </a:pPr>
              <a:endParaRPr sz="1600"/>
            </a:p>
          </p:txBody>
        </p:sp>
        <p:sp>
          <p:nvSpPr>
            <p:cNvPr id="546" name="estimate update"/>
            <p:cNvSpPr txBox="1"/>
            <p:nvPr/>
          </p:nvSpPr>
          <p:spPr>
            <a:xfrm>
              <a:off x="-1" y="-489236"/>
              <a:ext cx="2095219" cy="97847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nSpc>
                  <a:spcPct val="104999"/>
                </a:lnSpc>
                <a:spcBef>
                  <a:spcPts val="400"/>
                </a:spcBef>
                <a:defRPr sz="2800">
                  <a:latin typeface="Times New Roman"/>
                  <a:ea typeface="Times New Roman"/>
                  <a:cs typeface="Times New Roman"/>
                  <a:sym typeface="Times New Roman"/>
                </a:defRPr>
              </a:lvl1pPr>
            </a:lstStyle>
            <a:p>
              <a:r>
                <a:t>estimate update</a:t>
              </a:r>
            </a:p>
          </p:txBody>
        </p:sp>
        <p:pic>
          <p:nvPicPr>
            <p:cNvPr id="547" name="txp_fig.png" descr="txp_fig.png"/>
            <p:cNvPicPr>
              <a:picLocks noChangeAspect="1"/>
            </p:cNvPicPr>
            <p:nvPr/>
          </p:nvPicPr>
          <p:blipFill>
            <a:blip r:embed="rId7"/>
            <a:stretch>
              <a:fillRect/>
            </a:stretch>
          </p:blipFill>
          <p:spPr>
            <a:xfrm>
              <a:off x="740551" y="1013742"/>
              <a:ext cx="259645" cy="379307"/>
            </a:xfrm>
            <a:prstGeom prst="rect">
              <a:avLst/>
            </a:prstGeom>
            <a:ln w="12700" cap="flat">
              <a:noFill/>
              <a:miter lim="400000"/>
            </a:ln>
            <a:effectLst/>
          </p:spPr>
        </p:pic>
      </p:grpSp>
      <p:sp>
        <p:nvSpPr>
          <p:cNvPr id="549" name="(using d for displacement here instead of u)"/>
          <p:cNvSpPr txBox="1"/>
          <p:nvPr/>
        </p:nvSpPr>
        <p:spPr>
          <a:xfrm>
            <a:off x="3881879" y="7729478"/>
            <a:ext cx="9571991" cy="47192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spcBef>
                <a:spcPts val="1400"/>
              </a:spcBef>
              <a:defRPr>
                <a:latin typeface="Times New Roman"/>
                <a:ea typeface="Times New Roman"/>
                <a:cs typeface="Times New Roman"/>
                <a:sym typeface="Times New Roman"/>
              </a:defRPr>
            </a:pPr>
            <a:r>
              <a:rPr sz="2400" dirty="0"/>
              <a:t>(using d for displacement here instead of u)</a:t>
            </a:r>
          </a:p>
        </p:txBody>
      </p:sp>
    </p:spTree>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54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5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4" grpId="0" animBg="1" advAuto="0"/>
      <p:bldP spid="548" grpId="0" animBg="1" advAuto="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1" name="Optical Flow: Iterative Estimation"/>
          <p:cNvSpPr txBox="1">
            <a:spLocks noGrp="1"/>
          </p:cNvSpPr>
          <p:nvPr>
            <p:ph type="title"/>
          </p:nvPr>
        </p:nvSpPr>
        <p:spPr/>
        <p:txBody>
          <a:bodyPr/>
          <a:lstStyle>
            <a:lvl1pPr defTabSz="432308">
              <a:defRPr sz="4292">
                <a:effectLst>
                  <a:outerShdw blurRad="28194" dist="28194" dir="2700000" rotWithShape="0">
                    <a:srgbClr val="000000">
                      <a:alpha val="70000"/>
                    </a:srgbClr>
                  </a:outerShdw>
                </a:effectLst>
              </a:defRPr>
            </a:lvl1pPr>
          </a:lstStyle>
          <a:p>
            <a:r>
              <a:rPr lang="en-US"/>
              <a:t>Optical Flow: Iterative Estimation</a:t>
            </a:r>
          </a:p>
        </p:txBody>
      </p:sp>
      <p:sp>
        <p:nvSpPr>
          <p:cNvPr id="6" name="Content Placeholder 5">
            <a:extLst>
              <a:ext uri="{FF2B5EF4-FFF2-40B4-BE49-F238E27FC236}">
                <a16:creationId xmlns:a16="http://schemas.microsoft.com/office/drawing/2014/main" id="{B6090543-9BA9-E4EF-A4EF-4DC57602A204}"/>
              </a:ext>
            </a:extLst>
          </p:cNvPr>
          <p:cNvSpPr>
            <a:spLocks noGrp="1"/>
          </p:cNvSpPr>
          <p:nvPr>
            <p:ph idx="1"/>
          </p:nvPr>
        </p:nvSpPr>
        <p:spPr/>
        <p:txBody>
          <a:bodyPr/>
          <a:lstStyle/>
          <a:p>
            <a:endParaRPr lang="en-KR"/>
          </a:p>
        </p:txBody>
      </p:sp>
      <p:grpSp>
        <p:nvGrpSpPr>
          <p:cNvPr id="559" name="Group"/>
          <p:cNvGrpSpPr/>
          <p:nvPr/>
        </p:nvGrpSpPr>
        <p:grpSpPr>
          <a:xfrm>
            <a:off x="4389385" y="2614507"/>
            <a:ext cx="8306367" cy="4876801"/>
            <a:chOff x="0" y="0"/>
            <a:chExt cx="8306366" cy="4876800"/>
          </a:xfrm>
        </p:grpSpPr>
        <p:grpSp>
          <p:nvGrpSpPr>
            <p:cNvPr id="556" name="Group"/>
            <p:cNvGrpSpPr/>
            <p:nvPr/>
          </p:nvGrpSpPr>
          <p:grpSpPr>
            <a:xfrm>
              <a:off x="0" y="0"/>
              <a:ext cx="8306366" cy="4876800"/>
              <a:chOff x="0" y="0"/>
              <a:chExt cx="8306365" cy="4876800"/>
            </a:xfrm>
          </p:grpSpPr>
          <p:pic>
            <p:nvPicPr>
              <p:cNvPr id="552" name="gradient-constraint4b.png" descr="gradient-constraint4b.png"/>
              <p:cNvPicPr>
                <a:picLocks noChangeAspect="1"/>
              </p:cNvPicPr>
              <p:nvPr/>
            </p:nvPicPr>
            <p:blipFill>
              <a:blip r:embed="rId2"/>
              <a:stretch>
                <a:fillRect/>
              </a:stretch>
            </p:blipFill>
            <p:spPr>
              <a:xfrm>
                <a:off x="0" y="0"/>
                <a:ext cx="8306365" cy="4876800"/>
              </a:xfrm>
              <a:prstGeom prst="rect">
                <a:avLst/>
              </a:prstGeom>
              <a:ln w="12700" cap="flat">
                <a:noFill/>
                <a:miter lim="400000"/>
              </a:ln>
              <a:effectLst/>
            </p:spPr>
          </p:pic>
          <p:sp>
            <p:nvSpPr>
              <p:cNvPr id="553" name="x"/>
              <p:cNvSpPr txBox="1"/>
              <p:nvPr/>
            </p:nvSpPr>
            <p:spPr>
              <a:xfrm>
                <a:off x="7729774" y="4087012"/>
                <a:ext cx="250068" cy="4958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lnSpc>
                    <a:spcPct val="104999"/>
                  </a:lnSpc>
                  <a:spcBef>
                    <a:spcPts val="500"/>
                  </a:spcBef>
                  <a:defRPr>
                    <a:latin typeface="Times New Roman"/>
                    <a:ea typeface="Times New Roman"/>
                    <a:cs typeface="Times New Roman"/>
                    <a:sym typeface="Times New Roman"/>
                  </a:defRPr>
                </a:lvl1pPr>
              </a:lstStyle>
              <a:p>
                <a:r>
                  <a:t>x</a:t>
                </a:r>
              </a:p>
            </p:txBody>
          </p:sp>
          <p:pic>
            <p:nvPicPr>
              <p:cNvPr id="555" name="txp_fig.png" descr="txp_fig.png"/>
              <p:cNvPicPr>
                <a:picLocks noChangeAspect="1"/>
              </p:cNvPicPr>
              <p:nvPr/>
            </p:nvPicPr>
            <p:blipFill>
              <a:blip r:embed="rId3"/>
              <a:stretch>
                <a:fillRect/>
              </a:stretch>
            </p:blipFill>
            <p:spPr>
              <a:xfrm>
                <a:off x="6789138" y="241582"/>
                <a:ext cx="923432" cy="377050"/>
              </a:xfrm>
              <a:prstGeom prst="rect">
                <a:avLst/>
              </a:prstGeom>
              <a:ln w="12700" cap="flat">
                <a:noFill/>
                <a:miter lim="400000"/>
              </a:ln>
              <a:effectLst/>
            </p:spPr>
          </p:pic>
        </p:grpSp>
        <p:sp>
          <p:nvSpPr>
            <p:cNvPr id="557" name="Circle"/>
            <p:cNvSpPr/>
            <p:nvPr/>
          </p:nvSpPr>
          <p:spPr>
            <a:xfrm>
              <a:off x="3989493" y="3183466"/>
              <a:ext cx="126436" cy="126437"/>
            </a:xfrm>
            <a:prstGeom prst="ellipse">
              <a:avLst/>
            </a:prstGeom>
            <a:solidFill>
              <a:srgbClr val="000000"/>
            </a:solidFill>
            <a:ln w="12700" cap="flat">
              <a:solidFill>
                <a:srgbClr val="3DAB00"/>
              </a:solidFill>
              <a:prstDash val="solid"/>
              <a:round/>
            </a:ln>
            <a:effectLst/>
          </p:spPr>
          <p:txBody>
            <a:bodyPr wrap="square" lIns="50800" tIns="50800" rIns="50800" bIns="50800" numCol="1" anchor="ctr">
              <a:noAutofit/>
            </a:bodyPr>
            <a:lstStyle/>
            <a:p>
              <a:pPr>
                <a:defRPr sz="3600">
                  <a:solidFill>
                    <a:srgbClr val="FFFFFF"/>
                  </a:solidFill>
                  <a:latin typeface="Times New Roman"/>
                  <a:ea typeface="Times New Roman"/>
                  <a:cs typeface="Times New Roman"/>
                  <a:sym typeface="Times New Roman"/>
                </a:defRPr>
              </a:pPr>
              <a:endParaRPr sz="3600"/>
            </a:p>
          </p:txBody>
        </p:sp>
        <p:sp>
          <p:nvSpPr>
            <p:cNvPr id="558" name="Circle"/>
            <p:cNvSpPr/>
            <p:nvPr/>
          </p:nvSpPr>
          <p:spPr>
            <a:xfrm>
              <a:off x="3989493" y="2889955"/>
              <a:ext cx="126436" cy="126437"/>
            </a:xfrm>
            <a:prstGeom prst="ellipse">
              <a:avLst/>
            </a:prstGeom>
            <a:solidFill>
              <a:srgbClr val="000000"/>
            </a:solidFill>
            <a:ln w="12700" cap="flat">
              <a:solidFill>
                <a:srgbClr val="3DAB00"/>
              </a:solidFill>
              <a:prstDash val="solid"/>
              <a:round/>
            </a:ln>
            <a:effectLst/>
          </p:spPr>
          <p:txBody>
            <a:bodyPr wrap="square" lIns="50800" tIns="50800" rIns="50800" bIns="50800" numCol="1" anchor="ctr">
              <a:noAutofit/>
            </a:bodyPr>
            <a:lstStyle/>
            <a:p>
              <a:pPr>
                <a:defRPr sz="3600">
                  <a:solidFill>
                    <a:srgbClr val="FFFFFF"/>
                  </a:solidFill>
                  <a:latin typeface="Times New Roman"/>
                  <a:ea typeface="Times New Roman"/>
                  <a:cs typeface="Times New Roman"/>
                  <a:sym typeface="Times New Roman"/>
                </a:defRPr>
              </a:pPr>
              <a:endParaRPr sz="3600"/>
            </a:p>
          </p:txBody>
        </p:sp>
      </p:grpSp>
      <p:grpSp>
        <p:nvGrpSpPr>
          <p:cNvPr id="563" name="Group"/>
          <p:cNvGrpSpPr/>
          <p:nvPr/>
        </p:nvGrpSpPr>
        <p:grpSpPr>
          <a:xfrm>
            <a:off x="6175285" y="3358017"/>
            <a:ext cx="2095220" cy="2512207"/>
            <a:chOff x="-1" y="-489236"/>
            <a:chExt cx="2095219" cy="2512205"/>
          </a:xfrm>
        </p:grpSpPr>
        <p:sp>
          <p:nvSpPr>
            <p:cNvPr id="560" name="Line"/>
            <p:cNvSpPr/>
            <p:nvPr/>
          </p:nvSpPr>
          <p:spPr>
            <a:xfrm>
              <a:off x="1176302" y="1101795"/>
              <a:ext cx="848925" cy="921174"/>
            </a:xfrm>
            <a:prstGeom prst="line">
              <a:avLst/>
            </a:prstGeom>
            <a:noFill/>
            <a:ln w="50800" cap="flat">
              <a:solidFill>
                <a:srgbClr val="FF0000"/>
              </a:solidFill>
              <a:prstDash val="solid"/>
              <a:round/>
              <a:tailEnd type="stealth" w="med" len="med"/>
            </a:ln>
            <a:effectLst/>
          </p:spPr>
          <p:txBody>
            <a:bodyPr wrap="square" lIns="0" tIns="0" rIns="0" bIns="0" numCol="1" anchor="t">
              <a:noAutofit/>
            </a:bodyPr>
            <a:lstStyle/>
            <a:p>
              <a:pPr algn="l" defTabSz="457200">
                <a:defRPr sz="1600">
                  <a:solidFill>
                    <a:srgbClr val="000000"/>
                  </a:solidFill>
                  <a:latin typeface="Helvetica"/>
                  <a:ea typeface="Helvetica"/>
                  <a:cs typeface="Helvetica"/>
                  <a:sym typeface="Helvetica"/>
                </a:defRPr>
              </a:pPr>
              <a:endParaRPr sz="1600"/>
            </a:p>
          </p:txBody>
        </p:sp>
        <p:sp>
          <p:nvSpPr>
            <p:cNvPr id="561" name="estimate update"/>
            <p:cNvSpPr txBox="1"/>
            <p:nvPr/>
          </p:nvSpPr>
          <p:spPr>
            <a:xfrm>
              <a:off x="-1" y="-489236"/>
              <a:ext cx="2095219" cy="97847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nSpc>
                  <a:spcPct val="104999"/>
                </a:lnSpc>
                <a:spcBef>
                  <a:spcPts val="400"/>
                </a:spcBef>
                <a:defRPr sz="2800">
                  <a:latin typeface="Times New Roman"/>
                  <a:ea typeface="Times New Roman"/>
                  <a:cs typeface="Times New Roman"/>
                  <a:sym typeface="Times New Roman"/>
                </a:defRPr>
              </a:lvl1pPr>
            </a:lstStyle>
            <a:p>
              <a:r>
                <a:t>estimate update</a:t>
              </a:r>
            </a:p>
          </p:txBody>
        </p:sp>
        <p:pic>
          <p:nvPicPr>
            <p:cNvPr id="562" name="txp_fig.png" descr="txp_fig.png"/>
            <p:cNvPicPr>
              <a:picLocks noChangeAspect="1"/>
            </p:cNvPicPr>
            <p:nvPr/>
          </p:nvPicPr>
          <p:blipFill>
            <a:blip r:embed="rId4"/>
            <a:stretch>
              <a:fillRect/>
            </a:stretch>
          </p:blipFill>
          <p:spPr>
            <a:xfrm>
              <a:off x="740551" y="1013742"/>
              <a:ext cx="259645" cy="379307"/>
            </a:xfrm>
            <a:prstGeom prst="rect">
              <a:avLst/>
            </a:prstGeom>
            <a:ln w="12700" cap="flat">
              <a:noFill/>
              <a:miter lim="400000"/>
            </a:ln>
            <a:effectLst/>
          </p:spPr>
        </p:pic>
      </p:grpSp>
      <p:grpSp>
        <p:nvGrpSpPr>
          <p:cNvPr id="567" name="Group"/>
          <p:cNvGrpSpPr/>
          <p:nvPr/>
        </p:nvGrpSpPr>
        <p:grpSpPr>
          <a:xfrm>
            <a:off x="9273590" y="3494929"/>
            <a:ext cx="4941644" cy="1607650"/>
            <a:chOff x="-1037945" y="-514884"/>
            <a:chExt cx="4941643" cy="1607649"/>
          </a:xfrm>
        </p:grpSpPr>
        <p:sp>
          <p:nvSpPr>
            <p:cNvPr id="564" name="Initial guess:…"/>
            <p:cNvSpPr txBox="1"/>
            <p:nvPr/>
          </p:nvSpPr>
          <p:spPr>
            <a:xfrm>
              <a:off x="-1037945" y="-514884"/>
              <a:ext cx="2075888" cy="102976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p>
              <a:pPr>
                <a:lnSpc>
                  <a:spcPct val="104999"/>
                </a:lnSpc>
                <a:spcBef>
                  <a:spcPts val="400"/>
                </a:spcBef>
                <a:defRPr sz="2800">
                  <a:latin typeface="Times New Roman"/>
                  <a:ea typeface="Times New Roman"/>
                  <a:cs typeface="Times New Roman"/>
                  <a:sym typeface="Times New Roman"/>
                </a:defRPr>
              </a:pPr>
              <a:r>
                <a:rPr sz="2800"/>
                <a:t>Initial guess: </a:t>
              </a:r>
            </a:p>
            <a:p>
              <a:pPr>
                <a:lnSpc>
                  <a:spcPct val="104999"/>
                </a:lnSpc>
                <a:spcBef>
                  <a:spcPts val="400"/>
                </a:spcBef>
                <a:defRPr sz="2800">
                  <a:latin typeface="Times New Roman"/>
                  <a:ea typeface="Times New Roman"/>
                  <a:cs typeface="Times New Roman"/>
                  <a:sym typeface="Times New Roman"/>
                </a:defRPr>
              </a:pPr>
              <a:r>
                <a:rPr sz="2800"/>
                <a:t>Estimate:</a:t>
              </a:r>
            </a:p>
          </p:txBody>
        </p:sp>
        <p:pic>
          <p:nvPicPr>
            <p:cNvPr id="565" name="txp_fig.png" descr="txp_fig.png"/>
            <p:cNvPicPr>
              <a:picLocks noChangeAspect="1"/>
            </p:cNvPicPr>
            <p:nvPr/>
          </p:nvPicPr>
          <p:blipFill>
            <a:blip r:embed="rId5"/>
            <a:stretch>
              <a:fillRect/>
            </a:stretch>
          </p:blipFill>
          <p:spPr>
            <a:xfrm>
              <a:off x="2323253" y="171591"/>
              <a:ext cx="343183" cy="343183"/>
            </a:xfrm>
            <a:prstGeom prst="rect">
              <a:avLst/>
            </a:prstGeom>
            <a:ln w="12700" cap="flat">
              <a:noFill/>
              <a:miter lim="400000"/>
            </a:ln>
            <a:effectLst/>
          </p:spPr>
        </p:pic>
        <p:pic>
          <p:nvPicPr>
            <p:cNvPr id="566" name="txp_fig.png" descr="txp_fig.png"/>
            <p:cNvPicPr>
              <a:picLocks noChangeAspect="1"/>
            </p:cNvPicPr>
            <p:nvPr/>
          </p:nvPicPr>
          <p:blipFill>
            <a:blip r:embed="rId6"/>
            <a:stretch>
              <a:fillRect/>
            </a:stretch>
          </p:blipFill>
          <p:spPr>
            <a:xfrm>
              <a:off x="1808480" y="695395"/>
              <a:ext cx="2095218" cy="397370"/>
            </a:xfrm>
            <a:prstGeom prst="rect">
              <a:avLst/>
            </a:prstGeom>
            <a:ln w="12700" cap="flat">
              <a:noFill/>
              <a:miter lim="400000"/>
            </a:ln>
            <a:effectLst/>
          </p:spPr>
        </p:pic>
      </p:grpSp>
      <p:pic>
        <p:nvPicPr>
          <p:cNvPr id="568" name="txp_fig.png" descr="txp_fig.png"/>
          <p:cNvPicPr>
            <a:picLocks noChangeAspect="1"/>
          </p:cNvPicPr>
          <p:nvPr/>
        </p:nvPicPr>
        <p:blipFill>
          <a:blip r:embed="rId7"/>
          <a:stretch>
            <a:fillRect/>
          </a:stretch>
        </p:blipFill>
        <p:spPr>
          <a:xfrm>
            <a:off x="8746896" y="2759004"/>
            <a:ext cx="1828801" cy="377050"/>
          </a:xfrm>
          <a:prstGeom prst="rect">
            <a:avLst/>
          </a:prstGeom>
          <a:ln w="12700">
            <a:miter lim="400000"/>
          </a:ln>
        </p:spPr>
      </p:pic>
      <p:sp>
        <p:nvSpPr>
          <p:cNvPr id="9" name="x0">
            <a:extLst>
              <a:ext uri="{FF2B5EF4-FFF2-40B4-BE49-F238E27FC236}">
                <a16:creationId xmlns:a16="http://schemas.microsoft.com/office/drawing/2014/main" id="{3B013F69-8077-282C-E227-32088E01BDA2}"/>
              </a:ext>
            </a:extLst>
          </p:cNvPr>
          <p:cNvSpPr txBox="1"/>
          <p:nvPr/>
        </p:nvSpPr>
        <p:spPr>
          <a:xfrm>
            <a:off x="8208757" y="6929333"/>
            <a:ext cx="461665" cy="5260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nSpc>
                <a:spcPct val="104999"/>
              </a:lnSpc>
              <a:spcBef>
                <a:spcPts val="500"/>
              </a:spcBef>
              <a:defRPr>
                <a:latin typeface="Times New Roman"/>
                <a:ea typeface="Times New Roman"/>
                <a:cs typeface="Times New Roman"/>
                <a:sym typeface="Times New Roman"/>
              </a:defRPr>
            </a:lvl1pPr>
          </a:lstStyle>
          <a:p>
            <a:r>
              <a:rPr sz="2800" dirty="0"/>
              <a:t>x0</a:t>
            </a:r>
          </a:p>
        </p:txBody>
      </p:sp>
    </p:spTree>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5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3" grpId="0" animBg="1" advAuto="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0" name="Optical Flow: Iterative Estimation"/>
          <p:cNvSpPr txBox="1">
            <a:spLocks noGrp="1"/>
          </p:cNvSpPr>
          <p:nvPr>
            <p:ph type="title"/>
          </p:nvPr>
        </p:nvSpPr>
        <p:spPr/>
        <p:txBody>
          <a:bodyPr/>
          <a:lstStyle>
            <a:lvl1pPr defTabSz="432308">
              <a:defRPr sz="4292">
                <a:effectLst>
                  <a:outerShdw blurRad="28194" dist="28194" dir="2700000" rotWithShape="0">
                    <a:srgbClr val="000000">
                      <a:alpha val="70000"/>
                    </a:srgbClr>
                  </a:outerShdw>
                </a:effectLst>
              </a:defRPr>
            </a:lvl1pPr>
          </a:lstStyle>
          <a:p>
            <a:r>
              <a:rPr lang="en-US"/>
              <a:t>Optical Flow: Iterative Estimation</a:t>
            </a:r>
          </a:p>
        </p:txBody>
      </p:sp>
      <p:sp>
        <p:nvSpPr>
          <p:cNvPr id="6" name="Content Placeholder 5">
            <a:extLst>
              <a:ext uri="{FF2B5EF4-FFF2-40B4-BE49-F238E27FC236}">
                <a16:creationId xmlns:a16="http://schemas.microsoft.com/office/drawing/2014/main" id="{466612E1-379C-3748-5130-F112E7AB69AB}"/>
              </a:ext>
            </a:extLst>
          </p:cNvPr>
          <p:cNvSpPr>
            <a:spLocks noGrp="1"/>
          </p:cNvSpPr>
          <p:nvPr>
            <p:ph idx="1"/>
          </p:nvPr>
        </p:nvSpPr>
        <p:spPr/>
        <p:txBody>
          <a:bodyPr/>
          <a:lstStyle/>
          <a:p>
            <a:endParaRPr lang="en-KR"/>
          </a:p>
        </p:txBody>
      </p:sp>
      <p:grpSp>
        <p:nvGrpSpPr>
          <p:cNvPr id="578" name="Group"/>
          <p:cNvGrpSpPr/>
          <p:nvPr/>
        </p:nvGrpSpPr>
        <p:grpSpPr>
          <a:xfrm>
            <a:off x="4389385" y="2614507"/>
            <a:ext cx="8306367" cy="4876801"/>
            <a:chOff x="0" y="0"/>
            <a:chExt cx="8306366" cy="4876800"/>
          </a:xfrm>
        </p:grpSpPr>
        <p:grpSp>
          <p:nvGrpSpPr>
            <p:cNvPr id="575" name="Group"/>
            <p:cNvGrpSpPr/>
            <p:nvPr/>
          </p:nvGrpSpPr>
          <p:grpSpPr>
            <a:xfrm>
              <a:off x="0" y="0"/>
              <a:ext cx="8306366" cy="4876800"/>
              <a:chOff x="0" y="0"/>
              <a:chExt cx="8306365" cy="4876800"/>
            </a:xfrm>
          </p:grpSpPr>
          <p:pic>
            <p:nvPicPr>
              <p:cNvPr id="571" name="gradient-constraint4c.png" descr="gradient-constraint4c.png"/>
              <p:cNvPicPr>
                <a:picLocks noChangeAspect="1"/>
              </p:cNvPicPr>
              <p:nvPr/>
            </p:nvPicPr>
            <p:blipFill>
              <a:blip r:embed="rId2"/>
              <a:stretch>
                <a:fillRect/>
              </a:stretch>
            </p:blipFill>
            <p:spPr>
              <a:xfrm>
                <a:off x="0" y="0"/>
                <a:ext cx="8306365" cy="4876800"/>
              </a:xfrm>
              <a:prstGeom prst="rect">
                <a:avLst/>
              </a:prstGeom>
              <a:ln w="12700" cap="flat">
                <a:noFill/>
                <a:miter lim="400000"/>
              </a:ln>
              <a:effectLst/>
            </p:spPr>
          </p:pic>
          <p:sp>
            <p:nvSpPr>
              <p:cNvPr id="572" name="x"/>
              <p:cNvSpPr txBox="1"/>
              <p:nvPr/>
            </p:nvSpPr>
            <p:spPr>
              <a:xfrm>
                <a:off x="7729774" y="4087012"/>
                <a:ext cx="250068" cy="4958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lnSpc>
                    <a:spcPct val="104999"/>
                  </a:lnSpc>
                  <a:spcBef>
                    <a:spcPts val="500"/>
                  </a:spcBef>
                  <a:defRPr>
                    <a:latin typeface="Times New Roman"/>
                    <a:ea typeface="Times New Roman"/>
                    <a:cs typeface="Times New Roman"/>
                    <a:sym typeface="Times New Roman"/>
                  </a:defRPr>
                </a:lvl1pPr>
              </a:lstStyle>
              <a:p>
                <a:r>
                  <a:t>x</a:t>
                </a:r>
              </a:p>
            </p:txBody>
          </p:sp>
          <p:pic>
            <p:nvPicPr>
              <p:cNvPr id="574" name="txp_fig.png" descr="txp_fig.png"/>
              <p:cNvPicPr>
                <a:picLocks noChangeAspect="1"/>
              </p:cNvPicPr>
              <p:nvPr/>
            </p:nvPicPr>
            <p:blipFill>
              <a:blip r:embed="rId3"/>
              <a:stretch>
                <a:fillRect/>
              </a:stretch>
            </p:blipFill>
            <p:spPr>
              <a:xfrm>
                <a:off x="6789138" y="241582"/>
                <a:ext cx="923432" cy="377050"/>
              </a:xfrm>
              <a:prstGeom prst="rect">
                <a:avLst/>
              </a:prstGeom>
              <a:ln w="12700" cap="flat">
                <a:noFill/>
                <a:miter lim="400000"/>
              </a:ln>
              <a:effectLst/>
            </p:spPr>
          </p:pic>
        </p:grpSp>
        <p:sp>
          <p:nvSpPr>
            <p:cNvPr id="576" name="Circle"/>
            <p:cNvSpPr/>
            <p:nvPr/>
          </p:nvSpPr>
          <p:spPr>
            <a:xfrm>
              <a:off x="3989493" y="3183466"/>
              <a:ext cx="126436" cy="126437"/>
            </a:xfrm>
            <a:prstGeom prst="ellipse">
              <a:avLst/>
            </a:prstGeom>
            <a:solidFill>
              <a:srgbClr val="000000"/>
            </a:solidFill>
            <a:ln w="12700" cap="flat">
              <a:solidFill>
                <a:srgbClr val="3DAB00"/>
              </a:solidFill>
              <a:prstDash val="solid"/>
              <a:round/>
            </a:ln>
            <a:effectLst/>
          </p:spPr>
          <p:txBody>
            <a:bodyPr wrap="square" lIns="50800" tIns="50800" rIns="50800" bIns="50800" numCol="1" anchor="ctr">
              <a:noAutofit/>
            </a:bodyPr>
            <a:lstStyle/>
            <a:p>
              <a:pPr>
                <a:defRPr sz="3600">
                  <a:solidFill>
                    <a:srgbClr val="FFFFFF"/>
                  </a:solidFill>
                  <a:latin typeface="Times New Roman"/>
                  <a:ea typeface="Times New Roman"/>
                  <a:cs typeface="Times New Roman"/>
                  <a:sym typeface="Times New Roman"/>
                </a:defRPr>
              </a:pPr>
              <a:endParaRPr sz="3600"/>
            </a:p>
          </p:txBody>
        </p:sp>
        <p:sp>
          <p:nvSpPr>
            <p:cNvPr id="577" name="Circle"/>
            <p:cNvSpPr/>
            <p:nvPr/>
          </p:nvSpPr>
          <p:spPr>
            <a:xfrm>
              <a:off x="3989493" y="3138311"/>
              <a:ext cx="126436" cy="126436"/>
            </a:xfrm>
            <a:prstGeom prst="ellipse">
              <a:avLst/>
            </a:prstGeom>
            <a:solidFill>
              <a:srgbClr val="000000"/>
            </a:solidFill>
            <a:ln w="12700" cap="flat">
              <a:solidFill>
                <a:srgbClr val="3DAB00"/>
              </a:solidFill>
              <a:prstDash val="solid"/>
              <a:round/>
            </a:ln>
            <a:effectLst/>
          </p:spPr>
          <p:txBody>
            <a:bodyPr wrap="square" lIns="50800" tIns="50800" rIns="50800" bIns="50800" numCol="1" anchor="ctr">
              <a:noAutofit/>
            </a:bodyPr>
            <a:lstStyle/>
            <a:p>
              <a:pPr>
                <a:defRPr sz="3600">
                  <a:solidFill>
                    <a:srgbClr val="FFFFFF"/>
                  </a:solidFill>
                  <a:latin typeface="Times New Roman"/>
                  <a:ea typeface="Times New Roman"/>
                  <a:cs typeface="Times New Roman"/>
                  <a:sym typeface="Times New Roman"/>
                </a:defRPr>
              </a:pPr>
              <a:endParaRPr sz="3600"/>
            </a:p>
          </p:txBody>
        </p:sp>
      </p:grpSp>
      <p:pic>
        <p:nvPicPr>
          <p:cNvPr id="579" name="txp_fig.png" descr="txp_fig.png"/>
          <p:cNvPicPr>
            <a:picLocks noChangeAspect="1"/>
          </p:cNvPicPr>
          <p:nvPr/>
        </p:nvPicPr>
        <p:blipFill>
          <a:blip r:embed="rId4"/>
          <a:stretch>
            <a:fillRect/>
          </a:stretch>
        </p:blipFill>
        <p:spPr>
          <a:xfrm>
            <a:off x="8746896" y="2759004"/>
            <a:ext cx="1828801" cy="377050"/>
          </a:xfrm>
          <a:prstGeom prst="rect">
            <a:avLst/>
          </a:prstGeom>
          <a:ln w="12700">
            <a:miter lim="400000"/>
          </a:ln>
        </p:spPr>
      </p:pic>
      <p:grpSp>
        <p:nvGrpSpPr>
          <p:cNvPr id="587" name="Group"/>
          <p:cNvGrpSpPr/>
          <p:nvPr/>
        </p:nvGrpSpPr>
        <p:grpSpPr>
          <a:xfrm>
            <a:off x="9273590" y="3494929"/>
            <a:ext cx="4941644" cy="1616682"/>
            <a:chOff x="-1037945" y="-514884"/>
            <a:chExt cx="4941643" cy="1616681"/>
          </a:xfrm>
        </p:grpSpPr>
        <p:grpSp>
          <p:nvGrpSpPr>
            <p:cNvPr id="583" name="Group"/>
            <p:cNvGrpSpPr/>
            <p:nvPr/>
          </p:nvGrpSpPr>
          <p:grpSpPr>
            <a:xfrm>
              <a:off x="-1037945" y="-514884"/>
              <a:ext cx="4941643" cy="1616681"/>
              <a:chOff x="-1037944" y="-514883"/>
              <a:chExt cx="4941642" cy="1616679"/>
            </a:xfrm>
          </p:grpSpPr>
          <p:sp>
            <p:nvSpPr>
              <p:cNvPr id="580" name="Initial guess:…"/>
              <p:cNvSpPr txBox="1"/>
              <p:nvPr/>
            </p:nvSpPr>
            <p:spPr>
              <a:xfrm>
                <a:off x="-1037944" y="-514883"/>
                <a:ext cx="2075887" cy="10297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p>
                <a:pPr>
                  <a:lnSpc>
                    <a:spcPct val="104999"/>
                  </a:lnSpc>
                  <a:spcBef>
                    <a:spcPts val="400"/>
                  </a:spcBef>
                  <a:defRPr sz="2800">
                    <a:latin typeface="Times New Roman"/>
                    <a:ea typeface="Times New Roman"/>
                    <a:cs typeface="Times New Roman"/>
                    <a:sym typeface="Times New Roman"/>
                  </a:defRPr>
                </a:pPr>
                <a:r>
                  <a:rPr sz="2800"/>
                  <a:t>Initial guess: </a:t>
                </a:r>
              </a:p>
              <a:p>
                <a:pPr>
                  <a:lnSpc>
                    <a:spcPct val="104999"/>
                  </a:lnSpc>
                  <a:spcBef>
                    <a:spcPts val="400"/>
                  </a:spcBef>
                  <a:defRPr sz="2800">
                    <a:latin typeface="Times New Roman"/>
                    <a:ea typeface="Times New Roman"/>
                    <a:cs typeface="Times New Roman"/>
                    <a:sym typeface="Times New Roman"/>
                  </a:defRPr>
                </a:pPr>
                <a:r>
                  <a:rPr sz="2800"/>
                  <a:t>Estimate:</a:t>
                </a:r>
              </a:p>
            </p:txBody>
          </p:sp>
          <p:pic>
            <p:nvPicPr>
              <p:cNvPr id="581" name="txp_fig.png" descr="txp_fig.png"/>
              <p:cNvPicPr>
                <a:picLocks noChangeAspect="1"/>
              </p:cNvPicPr>
              <p:nvPr/>
            </p:nvPicPr>
            <p:blipFill>
              <a:blip r:embed="rId5"/>
              <a:stretch>
                <a:fillRect/>
              </a:stretch>
            </p:blipFill>
            <p:spPr>
              <a:xfrm>
                <a:off x="2305191" y="162560"/>
                <a:ext cx="361245" cy="343183"/>
              </a:xfrm>
              <a:prstGeom prst="rect">
                <a:avLst/>
              </a:prstGeom>
              <a:ln w="12700" cap="flat">
                <a:noFill/>
                <a:miter lim="400000"/>
              </a:ln>
              <a:effectLst/>
            </p:spPr>
          </p:pic>
          <p:pic>
            <p:nvPicPr>
              <p:cNvPr id="582" name="txp_fig.png" descr="txp_fig.png"/>
              <p:cNvPicPr>
                <a:picLocks noChangeAspect="1"/>
              </p:cNvPicPr>
              <p:nvPr/>
            </p:nvPicPr>
            <p:blipFill>
              <a:blip r:embed="rId6"/>
              <a:stretch>
                <a:fillRect/>
              </a:stretch>
            </p:blipFill>
            <p:spPr>
              <a:xfrm>
                <a:off x="1808480" y="686364"/>
                <a:ext cx="2095218" cy="415432"/>
              </a:xfrm>
              <a:prstGeom prst="rect">
                <a:avLst/>
              </a:prstGeom>
              <a:ln w="12700" cap="flat">
                <a:noFill/>
                <a:miter lim="400000"/>
              </a:ln>
              <a:effectLst/>
            </p:spPr>
          </p:pic>
        </p:grpSp>
        <p:sp>
          <p:nvSpPr>
            <p:cNvPr id="584" name="Initial guess:…"/>
            <p:cNvSpPr txBox="1"/>
            <p:nvPr/>
          </p:nvSpPr>
          <p:spPr>
            <a:xfrm>
              <a:off x="-1037945" y="-514884"/>
              <a:ext cx="2075888" cy="102976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p>
              <a:pPr>
                <a:lnSpc>
                  <a:spcPct val="104999"/>
                </a:lnSpc>
                <a:spcBef>
                  <a:spcPts val="400"/>
                </a:spcBef>
                <a:defRPr sz="2800">
                  <a:latin typeface="Times New Roman"/>
                  <a:ea typeface="Times New Roman"/>
                  <a:cs typeface="Times New Roman"/>
                  <a:sym typeface="Times New Roman"/>
                </a:defRPr>
              </a:pPr>
              <a:r>
                <a:rPr sz="2800"/>
                <a:t>Initial guess: </a:t>
              </a:r>
            </a:p>
            <a:p>
              <a:pPr>
                <a:lnSpc>
                  <a:spcPct val="104999"/>
                </a:lnSpc>
                <a:spcBef>
                  <a:spcPts val="400"/>
                </a:spcBef>
                <a:defRPr sz="2800">
                  <a:latin typeface="Times New Roman"/>
                  <a:ea typeface="Times New Roman"/>
                  <a:cs typeface="Times New Roman"/>
                  <a:sym typeface="Times New Roman"/>
                </a:defRPr>
              </a:pPr>
              <a:r>
                <a:rPr sz="2800"/>
                <a:t>Estimate:</a:t>
              </a:r>
            </a:p>
          </p:txBody>
        </p:sp>
        <p:pic>
          <p:nvPicPr>
            <p:cNvPr id="585" name="txp_fig.png" descr="txp_fig.png"/>
            <p:cNvPicPr>
              <a:picLocks noChangeAspect="1"/>
            </p:cNvPicPr>
            <p:nvPr/>
          </p:nvPicPr>
          <p:blipFill>
            <a:blip r:embed="rId5"/>
            <a:stretch>
              <a:fillRect/>
            </a:stretch>
          </p:blipFill>
          <p:spPr>
            <a:xfrm>
              <a:off x="2305191" y="162560"/>
              <a:ext cx="361245" cy="343183"/>
            </a:xfrm>
            <a:prstGeom prst="rect">
              <a:avLst/>
            </a:prstGeom>
            <a:ln w="12700" cap="flat">
              <a:noFill/>
              <a:miter lim="400000"/>
            </a:ln>
            <a:effectLst/>
          </p:spPr>
        </p:pic>
        <p:pic>
          <p:nvPicPr>
            <p:cNvPr id="586" name="txp_fig.png" descr="txp_fig.png"/>
            <p:cNvPicPr>
              <a:picLocks noChangeAspect="1"/>
            </p:cNvPicPr>
            <p:nvPr/>
          </p:nvPicPr>
          <p:blipFill>
            <a:blip r:embed="rId6"/>
            <a:stretch>
              <a:fillRect/>
            </a:stretch>
          </p:blipFill>
          <p:spPr>
            <a:xfrm>
              <a:off x="1808480" y="686364"/>
              <a:ext cx="2095218" cy="415432"/>
            </a:xfrm>
            <a:prstGeom prst="rect">
              <a:avLst/>
            </a:prstGeom>
            <a:ln w="12700" cap="flat">
              <a:noFill/>
              <a:miter lim="400000"/>
            </a:ln>
            <a:effectLst/>
          </p:spPr>
        </p:pic>
      </p:grpSp>
      <p:grpSp>
        <p:nvGrpSpPr>
          <p:cNvPr id="591" name="Group"/>
          <p:cNvGrpSpPr/>
          <p:nvPr/>
        </p:nvGrpSpPr>
        <p:grpSpPr>
          <a:xfrm>
            <a:off x="6428156" y="3358017"/>
            <a:ext cx="2095220" cy="2512207"/>
            <a:chOff x="-1" y="-489236"/>
            <a:chExt cx="2095219" cy="2512205"/>
          </a:xfrm>
        </p:grpSpPr>
        <p:sp>
          <p:nvSpPr>
            <p:cNvPr id="588" name="Line"/>
            <p:cNvSpPr/>
            <p:nvPr/>
          </p:nvSpPr>
          <p:spPr>
            <a:xfrm>
              <a:off x="1176302" y="1101795"/>
              <a:ext cx="848925" cy="921174"/>
            </a:xfrm>
            <a:prstGeom prst="line">
              <a:avLst/>
            </a:prstGeom>
            <a:noFill/>
            <a:ln w="50800" cap="flat">
              <a:solidFill>
                <a:srgbClr val="FF0000"/>
              </a:solidFill>
              <a:prstDash val="solid"/>
              <a:round/>
              <a:tailEnd type="stealth" w="med" len="med"/>
            </a:ln>
            <a:effectLst/>
          </p:spPr>
          <p:txBody>
            <a:bodyPr wrap="square" lIns="0" tIns="0" rIns="0" bIns="0" numCol="1" anchor="t">
              <a:noAutofit/>
            </a:bodyPr>
            <a:lstStyle/>
            <a:p>
              <a:pPr algn="l" defTabSz="457200">
                <a:defRPr sz="1600">
                  <a:solidFill>
                    <a:srgbClr val="000000"/>
                  </a:solidFill>
                  <a:latin typeface="Helvetica"/>
                  <a:ea typeface="Helvetica"/>
                  <a:cs typeface="Helvetica"/>
                  <a:sym typeface="Helvetica"/>
                </a:defRPr>
              </a:pPr>
              <a:endParaRPr sz="1600"/>
            </a:p>
          </p:txBody>
        </p:sp>
        <p:sp>
          <p:nvSpPr>
            <p:cNvPr id="589" name="estimate update"/>
            <p:cNvSpPr txBox="1"/>
            <p:nvPr/>
          </p:nvSpPr>
          <p:spPr>
            <a:xfrm>
              <a:off x="-1" y="-489236"/>
              <a:ext cx="2095219" cy="97847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nSpc>
                  <a:spcPct val="104999"/>
                </a:lnSpc>
                <a:spcBef>
                  <a:spcPts val="400"/>
                </a:spcBef>
                <a:defRPr sz="2800">
                  <a:latin typeface="Times New Roman"/>
                  <a:ea typeface="Times New Roman"/>
                  <a:cs typeface="Times New Roman"/>
                  <a:sym typeface="Times New Roman"/>
                </a:defRPr>
              </a:lvl1pPr>
            </a:lstStyle>
            <a:p>
              <a:r>
                <a:t>estimate update</a:t>
              </a:r>
            </a:p>
          </p:txBody>
        </p:sp>
        <p:pic>
          <p:nvPicPr>
            <p:cNvPr id="590" name="txp_fig.png" descr="txp_fig.png"/>
            <p:cNvPicPr>
              <a:picLocks noChangeAspect="1"/>
            </p:cNvPicPr>
            <p:nvPr/>
          </p:nvPicPr>
          <p:blipFill>
            <a:blip r:embed="rId7"/>
            <a:stretch>
              <a:fillRect/>
            </a:stretch>
          </p:blipFill>
          <p:spPr>
            <a:xfrm>
              <a:off x="740551" y="1013742"/>
              <a:ext cx="259645" cy="379307"/>
            </a:xfrm>
            <a:prstGeom prst="rect">
              <a:avLst/>
            </a:prstGeom>
            <a:ln w="12700" cap="flat">
              <a:noFill/>
              <a:miter lim="400000"/>
            </a:ln>
            <a:effectLst/>
          </p:spPr>
        </p:pic>
      </p:grpSp>
      <p:sp>
        <p:nvSpPr>
          <p:cNvPr id="7" name="x0">
            <a:extLst>
              <a:ext uri="{FF2B5EF4-FFF2-40B4-BE49-F238E27FC236}">
                <a16:creationId xmlns:a16="http://schemas.microsoft.com/office/drawing/2014/main" id="{917D7B2A-2D40-694A-FAE9-EB3E73B1D5FB}"/>
              </a:ext>
            </a:extLst>
          </p:cNvPr>
          <p:cNvSpPr txBox="1"/>
          <p:nvPr/>
        </p:nvSpPr>
        <p:spPr>
          <a:xfrm>
            <a:off x="8208757" y="6929333"/>
            <a:ext cx="461665" cy="5260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nSpc>
                <a:spcPct val="104999"/>
              </a:lnSpc>
              <a:spcBef>
                <a:spcPts val="500"/>
              </a:spcBef>
              <a:defRPr>
                <a:latin typeface="Times New Roman"/>
                <a:ea typeface="Times New Roman"/>
                <a:cs typeface="Times New Roman"/>
                <a:sym typeface="Times New Roman"/>
              </a:defRPr>
            </a:lvl1pPr>
          </a:lstStyle>
          <a:p>
            <a:r>
              <a:rPr sz="2800" dirty="0"/>
              <a:t>x0</a:t>
            </a:r>
          </a:p>
        </p:txBody>
      </p:sp>
    </p:spTree>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5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1" grpId="0" animBg="1" advAuto="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 name="Optical Flow: Iterative Estimation"/>
          <p:cNvSpPr txBox="1">
            <a:spLocks noGrp="1"/>
          </p:cNvSpPr>
          <p:nvPr>
            <p:ph type="title"/>
          </p:nvPr>
        </p:nvSpPr>
        <p:spPr/>
        <p:txBody>
          <a:bodyPr/>
          <a:lstStyle>
            <a:lvl1pPr defTabSz="432308">
              <a:defRPr sz="4292">
                <a:effectLst>
                  <a:outerShdw blurRad="28194" dist="28194" dir="2700000" rotWithShape="0">
                    <a:srgbClr val="000000">
                      <a:alpha val="70000"/>
                    </a:srgbClr>
                  </a:outerShdw>
                </a:effectLst>
              </a:defRPr>
            </a:lvl1pPr>
          </a:lstStyle>
          <a:p>
            <a:r>
              <a:rPr lang="en-US"/>
              <a:t>Optical Flow: Iterative Estimation</a:t>
            </a:r>
          </a:p>
        </p:txBody>
      </p:sp>
      <p:sp>
        <p:nvSpPr>
          <p:cNvPr id="6" name="Content Placeholder 5">
            <a:extLst>
              <a:ext uri="{FF2B5EF4-FFF2-40B4-BE49-F238E27FC236}">
                <a16:creationId xmlns:a16="http://schemas.microsoft.com/office/drawing/2014/main" id="{E4BD6E58-D976-64F4-908A-051812AB2B61}"/>
              </a:ext>
            </a:extLst>
          </p:cNvPr>
          <p:cNvSpPr>
            <a:spLocks noGrp="1"/>
          </p:cNvSpPr>
          <p:nvPr>
            <p:ph idx="1"/>
          </p:nvPr>
        </p:nvSpPr>
        <p:spPr/>
        <p:txBody>
          <a:bodyPr/>
          <a:lstStyle/>
          <a:p>
            <a:endParaRPr lang="en-KR"/>
          </a:p>
        </p:txBody>
      </p:sp>
      <p:pic>
        <p:nvPicPr>
          <p:cNvPr id="594" name="gradient-constraint4d.png" descr="gradient-constraint4d.png"/>
          <p:cNvPicPr>
            <a:picLocks noChangeAspect="1"/>
          </p:cNvPicPr>
          <p:nvPr/>
        </p:nvPicPr>
        <p:blipFill>
          <a:blip r:embed="rId2"/>
          <a:stretch>
            <a:fillRect/>
          </a:stretch>
        </p:blipFill>
        <p:spPr>
          <a:xfrm>
            <a:off x="4389385" y="2614507"/>
            <a:ext cx="8306365" cy="4876801"/>
          </a:xfrm>
          <a:prstGeom prst="rect">
            <a:avLst/>
          </a:prstGeom>
          <a:ln w="12700">
            <a:miter lim="400000"/>
          </a:ln>
        </p:spPr>
      </p:pic>
      <p:sp>
        <p:nvSpPr>
          <p:cNvPr id="595" name="x"/>
          <p:cNvSpPr txBox="1"/>
          <p:nvPr/>
        </p:nvSpPr>
        <p:spPr>
          <a:xfrm>
            <a:off x="12119159" y="6701520"/>
            <a:ext cx="250068" cy="4958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nSpc>
                <a:spcPct val="104999"/>
              </a:lnSpc>
              <a:spcBef>
                <a:spcPts val="500"/>
              </a:spcBef>
              <a:defRPr>
                <a:latin typeface="Times New Roman"/>
                <a:ea typeface="Times New Roman"/>
                <a:cs typeface="Times New Roman"/>
                <a:sym typeface="Times New Roman"/>
              </a:defRPr>
            </a:lvl1pPr>
          </a:lstStyle>
          <a:p>
            <a:r>
              <a:t>x</a:t>
            </a:r>
          </a:p>
        </p:txBody>
      </p:sp>
      <p:sp>
        <p:nvSpPr>
          <p:cNvPr id="597" name="Circle"/>
          <p:cNvSpPr/>
          <p:nvPr/>
        </p:nvSpPr>
        <p:spPr>
          <a:xfrm>
            <a:off x="8378878" y="5797973"/>
            <a:ext cx="126437" cy="126436"/>
          </a:xfrm>
          <a:prstGeom prst="ellipse">
            <a:avLst/>
          </a:prstGeom>
          <a:solidFill>
            <a:srgbClr val="000000"/>
          </a:solidFill>
          <a:ln w="12700">
            <a:solidFill>
              <a:srgbClr val="3DAB00"/>
            </a:solidFill>
          </a:ln>
        </p:spPr>
        <p:txBody>
          <a:bodyPr lIns="50800" tIns="50800" rIns="50800" bIns="50800" anchor="ctr"/>
          <a:lstStyle/>
          <a:p>
            <a:pPr>
              <a:defRPr sz="3600">
                <a:solidFill>
                  <a:srgbClr val="FFFFFF"/>
                </a:solidFill>
                <a:latin typeface="Times New Roman"/>
                <a:ea typeface="Times New Roman"/>
                <a:cs typeface="Times New Roman"/>
                <a:sym typeface="Times New Roman"/>
              </a:defRPr>
            </a:pPr>
            <a:endParaRPr sz="3600"/>
          </a:p>
        </p:txBody>
      </p:sp>
      <p:pic>
        <p:nvPicPr>
          <p:cNvPr id="598" name="txp_fig.png" descr="txp_fig.png"/>
          <p:cNvPicPr>
            <a:picLocks noChangeAspect="1"/>
          </p:cNvPicPr>
          <p:nvPr/>
        </p:nvPicPr>
        <p:blipFill>
          <a:blip r:embed="rId3"/>
          <a:stretch>
            <a:fillRect/>
          </a:stretch>
        </p:blipFill>
        <p:spPr>
          <a:xfrm>
            <a:off x="8974931" y="2716106"/>
            <a:ext cx="3336996" cy="395112"/>
          </a:xfrm>
          <a:prstGeom prst="rect">
            <a:avLst/>
          </a:prstGeom>
          <a:ln w="12700">
            <a:miter lim="400000"/>
          </a:ln>
        </p:spPr>
      </p:pic>
      <p:sp>
        <p:nvSpPr>
          <p:cNvPr id="7" name="x0">
            <a:extLst>
              <a:ext uri="{FF2B5EF4-FFF2-40B4-BE49-F238E27FC236}">
                <a16:creationId xmlns:a16="http://schemas.microsoft.com/office/drawing/2014/main" id="{9EF8DC71-02C4-1C18-3DE3-2CEED318C97A}"/>
              </a:ext>
            </a:extLst>
          </p:cNvPr>
          <p:cNvSpPr txBox="1"/>
          <p:nvPr/>
        </p:nvSpPr>
        <p:spPr>
          <a:xfrm>
            <a:off x="8208757" y="6929333"/>
            <a:ext cx="461665" cy="5260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nSpc>
                <a:spcPct val="104999"/>
              </a:lnSpc>
              <a:spcBef>
                <a:spcPts val="500"/>
              </a:spcBef>
              <a:defRPr>
                <a:latin typeface="Times New Roman"/>
                <a:ea typeface="Times New Roman"/>
                <a:cs typeface="Times New Roman"/>
                <a:sym typeface="Times New Roman"/>
              </a:defRPr>
            </a:lvl1pPr>
          </a:lstStyle>
          <a:p>
            <a:r>
              <a:rPr sz="2800" dirty="0"/>
              <a:t>x0</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628C184D-9417-FAA4-19A7-1760E74C64B0}"/>
              </a:ext>
            </a:extLst>
          </p:cNvPr>
          <p:cNvSpPr>
            <a:spLocks noGrp="1"/>
          </p:cNvSpPr>
          <p:nvPr>
            <p:ph type="title"/>
          </p:nvPr>
        </p:nvSpPr>
        <p:spPr/>
        <p:txBody>
          <a:bodyPr/>
          <a:lstStyle/>
          <a:p>
            <a:r>
              <a:rPr lang="en-US" dirty="0"/>
              <a:t>Optical Flow: Iterative Estimation</a:t>
            </a:r>
            <a:endParaRPr lang="en-KR" dirty="0"/>
          </a:p>
        </p:txBody>
      </p:sp>
      <p:sp>
        <p:nvSpPr>
          <p:cNvPr id="600" name="Some Implementation Issues:…"/>
          <p:cNvSpPr txBox="1">
            <a:spLocks noGrp="1"/>
          </p:cNvSpPr>
          <p:nvPr>
            <p:ph idx="1"/>
          </p:nvPr>
        </p:nvSpPr>
        <p:spPr/>
        <p:txBody>
          <a:bodyPr/>
          <a:lstStyle/>
          <a:p>
            <a:r>
              <a:rPr lang="en-US"/>
              <a:t>Some Implementation Issues:</a:t>
            </a:r>
          </a:p>
          <a:p>
            <a:pPr lvl="1"/>
            <a:r>
              <a:rPr lang="en-US"/>
              <a:t>Warping is not easy (ensure that errors in warping are smaller than the estimate refinement)</a:t>
            </a:r>
          </a:p>
          <a:p>
            <a:pPr lvl="1"/>
            <a:r>
              <a:rPr lang="en-US"/>
              <a:t>Warp one image, take derivatives of the other so you don’t need to re-compute the gradient after each iteration.</a:t>
            </a:r>
          </a:p>
          <a:p>
            <a:pPr lvl="1"/>
            <a:r>
              <a:rPr lang="en-US"/>
              <a:t>Often useful to low-pass filter the images before motion estimation (for better derivative estimation, and linear approximations to image intensity)</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3" name="aliasing2.png" descr="aliasing2.png"/>
          <p:cNvPicPr>
            <a:picLocks noChangeAspect="1"/>
          </p:cNvPicPr>
          <p:nvPr/>
        </p:nvPicPr>
        <p:blipFill>
          <a:blip r:embed="rId2"/>
          <a:stretch>
            <a:fillRect/>
          </a:stretch>
        </p:blipFill>
        <p:spPr>
          <a:xfrm>
            <a:off x="8643037" y="4432018"/>
            <a:ext cx="4590064" cy="2585157"/>
          </a:xfrm>
          <a:prstGeom prst="rect">
            <a:avLst/>
          </a:prstGeom>
          <a:ln w="12700">
            <a:miter lim="400000"/>
          </a:ln>
        </p:spPr>
      </p:pic>
      <p:sp>
        <p:nvSpPr>
          <p:cNvPr id="605" name="Optical Flow: Aliasing"/>
          <p:cNvSpPr txBox="1">
            <a:spLocks noGrp="1"/>
          </p:cNvSpPr>
          <p:nvPr>
            <p:ph type="title"/>
          </p:nvPr>
        </p:nvSpPr>
        <p:spPr/>
        <p:txBody>
          <a:bodyPr/>
          <a:lstStyle/>
          <a:p>
            <a:r>
              <a:rPr lang="en-US"/>
              <a:t>Optical Flow: Aliasing</a:t>
            </a:r>
          </a:p>
        </p:txBody>
      </p:sp>
      <p:sp>
        <p:nvSpPr>
          <p:cNvPr id="604" name="Temporal aliasing causes ambiguities in optical flow because images can have many pixels with the same intensity.…"/>
          <p:cNvSpPr txBox="1">
            <a:spLocks noGrp="1"/>
          </p:cNvSpPr>
          <p:nvPr>
            <p:ph idx="1"/>
          </p:nvPr>
        </p:nvSpPr>
        <p:spPr/>
        <p:txBody>
          <a:bodyPr/>
          <a:lstStyle/>
          <a:p>
            <a:r>
              <a:rPr lang="en-US" dirty="0"/>
              <a:t>Temporal aliasing causes ambiguities in optical flow because images can have many pixels with the same intensity.</a:t>
            </a:r>
          </a:p>
          <a:p>
            <a:pPr lvl="1"/>
            <a:r>
              <a:rPr lang="en-US" dirty="0"/>
              <a:t>I.e., how do we know which ‘correspondence’ is correct? </a:t>
            </a:r>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r>
              <a:rPr lang="en-US" dirty="0"/>
              <a:t>To overcome aliasing: coarse-to-fine estimation.</a:t>
            </a:r>
          </a:p>
        </p:txBody>
      </p:sp>
      <p:pic>
        <p:nvPicPr>
          <p:cNvPr id="606" name="aliasing1.png" descr="aliasing1.png"/>
          <p:cNvPicPr>
            <a:picLocks noChangeAspect="1"/>
          </p:cNvPicPr>
          <p:nvPr/>
        </p:nvPicPr>
        <p:blipFill>
          <a:blip r:embed="rId3"/>
          <a:stretch>
            <a:fillRect/>
          </a:stretch>
        </p:blipFill>
        <p:spPr>
          <a:xfrm>
            <a:off x="3657864" y="4441048"/>
            <a:ext cx="4562970" cy="2571610"/>
          </a:xfrm>
          <a:prstGeom prst="rect">
            <a:avLst/>
          </a:prstGeom>
          <a:ln w="12700">
            <a:miter lim="400000"/>
          </a:ln>
        </p:spPr>
      </p:pic>
      <p:sp>
        <p:nvSpPr>
          <p:cNvPr id="607" name="nearest match is correct (no aliasing)"/>
          <p:cNvSpPr txBox="1"/>
          <p:nvPr/>
        </p:nvSpPr>
        <p:spPr>
          <a:xfrm>
            <a:off x="3919766" y="6604033"/>
            <a:ext cx="4030134" cy="85337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104999"/>
              </a:lnSpc>
              <a:spcBef>
                <a:spcPts val="400"/>
              </a:spcBef>
              <a:defRPr sz="2400">
                <a:latin typeface="Times New Roman"/>
                <a:ea typeface="Times New Roman"/>
                <a:cs typeface="Times New Roman"/>
                <a:sym typeface="Times New Roman"/>
              </a:defRPr>
            </a:lvl1pPr>
          </a:lstStyle>
          <a:p>
            <a:r>
              <a:t>nearest match is correct (no aliasing)</a:t>
            </a:r>
          </a:p>
        </p:txBody>
      </p:sp>
      <p:sp>
        <p:nvSpPr>
          <p:cNvPr id="608" name="nearest match is incorrect (aliasing)"/>
          <p:cNvSpPr txBox="1"/>
          <p:nvPr/>
        </p:nvSpPr>
        <p:spPr>
          <a:xfrm>
            <a:off x="9193935" y="6604033"/>
            <a:ext cx="4030134" cy="85337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104999"/>
              </a:lnSpc>
              <a:spcBef>
                <a:spcPts val="400"/>
              </a:spcBef>
              <a:defRPr sz="2400">
                <a:latin typeface="Times New Roman"/>
                <a:ea typeface="Times New Roman"/>
                <a:cs typeface="Times New Roman"/>
                <a:sym typeface="Times New Roman"/>
              </a:defRPr>
            </a:lvl1pPr>
          </a:lstStyle>
          <a:p>
            <a:r>
              <a:t>nearest match is incorrect (aliasing)</a:t>
            </a:r>
          </a:p>
        </p:txBody>
      </p:sp>
      <p:sp>
        <p:nvSpPr>
          <p:cNvPr id="609" name="Circle"/>
          <p:cNvSpPr/>
          <p:nvPr/>
        </p:nvSpPr>
        <p:spPr>
          <a:xfrm>
            <a:off x="4741598" y="5802488"/>
            <a:ext cx="79023" cy="79024"/>
          </a:xfrm>
          <a:prstGeom prst="ellipse">
            <a:avLst/>
          </a:prstGeom>
          <a:solidFill>
            <a:srgbClr val="000000"/>
          </a:solidFill>
          <a:ln w="12700">
            <a:solidFill>
              <a:srgbClr val="000000"/>
            </a:solidFill>
          </a:ln>
        </p:spPr>
        <p:txBody>
          <a:bodyPr lIns="50800" tIns="50800" rIns="50800" bIns="50800" anchor="ctr"/>
          <a:lstStyle/>
          <a:p>
            <a:pPr>
              <a:defRPr sz="3600">
                <a:solidFill>
                  <a:srgbClr val="FFFFFF"/>
                </a:solidFill>
                <a:latin typeface="Times New Roman"/>
                <a:ea typeface="Times New Roman"/>
                <a:cs typeface="Times New Roman"/>
                <a:sym typeface="Times New Roman"/>
              </a:defRPr>
            </a:pPr>
            <a:endParaRPr sz="3600"/>
          </a:p>
        </p:txBody>
      </p:sp>
      <p:sp>
        <p:nvSpPr>
          <p:cNvPr id="610" name="Circle"/>
          <p:cNvSpPr/>
          <p:nvPr/>
        </p:nvSpPr>
        <p:spPr>
          <a:xfrm>
            <a:off x="4859001" y="5802488"/>
            <a:ext cx="79024" cy="79024"/>
          </a:xfrm>
          <a:prstGeom prst="ellipse">
            <a:avLst/>
          </a:prstGeom>
          <a:solidFill>
            <a:srgbClr val="FF0000"/>
          </a:solidFill>
          <a:ln w="12700">
            <a:solidFill>
              <a:srgbClr val="FF0000"/>
            </a:solidFill>
          </a:ln>
        </p:spPr>
        <p:txBody>
          <a:bodyPr lIns="50800" tIns="50800" rIns="50800" bIns="50800" anchor="ctr"/>
          <a:lstStyle/>
          <a:p>
            <a:pPr>
              <a:lnSpc>
                <a:spcPct val="104999"/>
              </a:lnSpc>
              <a:spcBef>
                <a:spcPts val="500"/>
              </a:spcBef>
              <a:defRPr sz="2800">
                <a:solidFill>
                  <a:srgbClr val="FF0000"/>
                </a:solidFill>
              </a:defRPr>
            </a:pPr>
            <a:endParaRPr sz="2800"/>
          </a:p>
        </p:txBody>
      </p:sp>
      <p:sp>
        <p:nvSpPr>
          <p:cNvPr id="611" name="Circle"/>
          <p:cNvSpPr/>
          <p:nvPr/>
        </p:nvSpPr>
        <p:spPr>
          <a:xfrm>
            <a:off x="9742576" y="5802488"/>
            <a:ext cx="79023" cy="79024"/>
          </a:xfrm>
          <a:prstGeom prst="ellipse">
            <a:avLst/>
          </a:prstGeom>
          <a:solidFill>
            <a:srgbClr val="000000"/>
          </a:solidFill>
          <a:ln w="12700">
            <a:solidFill>
              <a:srgbClr val="000000"/>
            </a:solidFill>
          </a:ln>
        </p:spPr>
        <p:txBody>
          <a:bodyPr lIns="50800" tIns="50800" rIns="50800" bIns="50800" anchor="ctr"/>
          <a:lstStyle/>
          <a:p>
            <a:pPr>
              <a:defRPr sz="3600">
                <a:solidFill>
                  <a:srgbClr val="FFFFFF"/>
                </a:solidFill>
                <a:latin typeface="Times New Roman"/>
                <a:ea typeface="Times New Roman"/>
                <a:cs typeface="Times New Roman"/>
                <a:sym typeface="Times New Roman"/>
              </a:defRPr>
            </a:pPr>
            <a:endParaRPr sz="3600"/>
          </a:p>
        </p:txBody>
      </p:sp>
      <p:sp>
        <p:nvSpPr>
          <p:cNvPr id="612" name="Circle"/>
          <p:cNvSpPr/>
          <p:nvPr/>
        </p:nvSpPr>
        <p:spPr>
          <a:xfrm>
            <a:off x="9923197" y="5802488"/>
            <a:ext cx="79024" cy="79024"/>
          </a:xfrm>
          <a:prstGeom prst="ellipse">
            <a:avLst/>
          </a:prstGeom>
          <a:solidFill>
            <a:srgbClr val="FF0000"/>
          </a:solidFill>
          <a:ln w="12700">
            <a:solidFill>
              <a:srgbClr val="FF0000"/>
            </a:solidFill>
          </a:ln>
        </p:spPr>
        <p:txBody>
          <a:bodyPr lIns="50800" tIns="50800" rIns="50800" bIns="50800" anchor="ctr"/>
          <a:lstStyle/>
          <a:p>
            <a:pPr>
              <a:defRPr sz="3600">
                <a:solidFill>
                  <a:srgbClr val="FFFFFF"/>
                </a:solidFill>
                <a:latin typeface="Times New Roman"/>
                <a:ea typeface="Times New Roman"/>
                <a:cs typeface="Times New Roman"/>
                <a:sym typeface="Times New Roman"/>
              </a:defRPr>
            </a:pPr>
            <a:endParaRPr sz="3600"/>
          </a:p>
        </p:txBody>
      </p:sp>
      <p:grpSp>
        <p:nvGrpSpPr>
          <p:cNvPr id="616" name="Group"/>
          <p:cNvGrpSpPr/>
          <p:nvPr/>
        </p:nvGrpSpPr>
        <p:grpSpPr>
          <a:xfrm>
            <a:off x="8509600" y="4422044"/>
            <a:ext cx="1364156" cy="1931344"/>
            <a:chOff x="-648211" y="-217688"/>
            <a:chExt cx="1364155" cy="1931342"/>
          </a:xfrm>
        </p:grpSpPr>
        <p:sp>
          <p:nvSpPr>
            <p:cNvPr id="613" name="Line"/>
            <p:cNvSpPr/>
            <p:nvPr/>
          </p:nvSpPr>
          <p:spPr>
            <a:xfrm>
              <a:off x="0" y="1713653"/>
              <a:ext cx="650241" cy="1"/>
            </a:xfrm>
            <a:prstGeom prst="line">
              <a:avLst/>
            </a:prstGeom>
            <a:noFill/>
            <a:ln w="38100" cap="flat">
              <a:solidFill>
                <a:srgbClr val="990000"/>
              </a:solidFill>
              <a:prstDash val="solid"/>
              <a:round/>
              <a:tailEnd type="triangle" w="med" len="med"/>
            </a:ln>
            <a:effectLst/>
          </p:spPr>
          <p:txBody>
            <a:bodyPr wrap="square" lIns="0" tIns="0" rIns="0" bIns="0" numCol="1" anchor="t">
              <a:noAutofit/>
            </a:bodyPr>
            <a:lstStyle/>
            <a:p>
              <a:pPr algn="l" defTabSz="457200">
                <a:defRPr sz="1600">
                  <a:solidFill>
                    <a:srgbClr val="000000"/>
                  </a:solidFill>
                  <a:latin typeface="Helvetica"/>
                  <a:ea typeface="Helvetica"/>
                  <a:cs typeface="Helvetica"/>
                  <a:sym typeface="Helvetica"/>
                </a:defRPr>
              </a:pPr>
              <a:endParaRPr sz="1600"/>
            </a:p>
          </p:txBody>
        </p:sp>
        <p:sp>
          <p:nvSpPr>
            <p:cNvPr id="614" name="actual shift"/>
            <p:cNvSpPr txBox="1"/>
            <p:nvPr/>
          </p:nvSpPr>
          <p:spPr>
            <a:xfrm>
              <a:off x="-648211" y="-217688"/>
              <a:ext cx="1364155" cy="43537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lnSpc>
                  <a:spcPct val="104999"/>
                </a:lnSpc>
                <a:spcBef>
                  <a:spcPts val="300"/>
                </a:spcBef>
                <a:defRPr sz="2200">
                  <a:latin typeface="Times New Roman"/>
                  <a:ea typeface="Times New Roman"/>
                  <a:cs typeface="Times New Roman"/>
                  <a:sym typeface="Times New Roman"/>
                </a:defRPr>
              </a:lvl1pPr>
            </a:lstStyle>
            <a:p>
              <a:r>
                <a:t>actual shift</a:t>
              </a:r>
            </a:p>
          </p:txBody>
        </p:sp>
        <p:sp>
          <p:nvSpPr>
            <p:cNvPr id="615" name="Line"/>
            <p:cNvSpPr/>
            <p:nvPr/>
          </p:nvSpPr>
          <p:spPr>
            <a:xfrm rot="16516014" flipH="1">
              <a:off x="-223184" y="1000999"/>
              <a:ext cx="1174045" cy="148301"/>
            </a:xfrm>
            <a:custGeom>
              <a:avLst/>
              <a:gdLst/>
              <a:ahLst/>
              <a:cxnLst>
                <a:cxn ang="0">
                  <a:pos x="wd2" y="hd2"/>
                </a:cxn>
                <a:cxn ang="5400000">
                  <a:pos x="wd2" y="hd2"/>
                </a:cxn>
                <a:cxn ang="10800000">
                  <a:pos x="wd2" y="hd2"/>
                </a:cxn>
                <a:cxn ang="16200000">
                  <a:pos x="wd2" y="hd2"/>
                </a:cxn>
              </a:cxnLst>
              <a:rect l="0" t="0" r="r" b="b"/>
              <a:pathLst>
                <a:path w="21600" h="20268" extrusionOk="0">
                  <a:moveTo>
                    <a:pt x="0" y="20268"/>
                  </a:moveTo>
                  <a:cubicBezTo>
                    <a:pt x="3958" y="10985"/>
                    <a:pt x="7947" y="1881"/>
                    <a:pt x="11536" y="275"/>
                  </a:cubicBezTo>
                  <a:cubicBezTo>
                    <a:pt x="15126" y="-1332"/>
                    <a:pt x="18348" y="4380"/>
                    <a:pt x="21600" y="10271"/>
                  </a:cubicBezTo>
                </a:path>
              </a:pathLst>
            </a:custGeom>
            <a:noFill/>
            <a:ln w="25400" cap="flat">
              <a:solidFill>
                <a:srgbClr val="990000"/>
              </a:solidFill>
              <a:prstDash val="solid"/>
              <a:round/>
              <a:tailEnd type="stealth" w="med" len="med"/>
            </a:ln>
            <a:effectLst/>
          </p:spPr>
          <p:txBody>
            <a:bodyPr wrap="square" lIns="50800" tIns="50800" rIns="50800" bIns="50800" numCol="1" anchor="ctr">
              <a:noAutofit/>
            </a:bodyPr>
            <a:lstStyle/>
            <a:p>
              <a:pPr>
                <a:defRPr sz="3600">
                  <a:solidFill>
                    <a:srgbClr val="FFFFFF"/>
                  </a:solidFill>
                  <a:latin typeface="Times New Roman"/>
                  <a:ea typeface="Times New Roman"/>
                  <a:cs typeface="Times New Roman"/>
                  <a:sym typeface="Times New Roman"/>
                </a:defRPr>
              </a:pPr>
              <a:endParaRPr sz="3600"/>
            </a:p>
          </p:txBody>
        </p:sp>
      </p:grpSp>
      <p:grpSp>
        <p:nvGrpSpPr>
          <p:cNvPr id="620" name="Group"/>
          <p:cNvGrpSpPr/>
          <p:nvPr/>
        </p:nvGrpSpPr>
        <p:grpSpPr>
          <a:xfrm>
            <a:off x="9744448" y="5840870"/>
            <a:ext cx="1739258" cy="576676"/>
            <a:chOff x="-31993" y="0"/>
            <a:chExt cx="1739256" cy="576675"/>
          </a:xfrm>
        </p:grpSpPr>
        <p:sp>
          <p:nvSpPr>
            <p:cNvPr id="617" name="Line"/>
            <p:cNvSpPr/>
            <p:nvPr/>
          </p:nvSpPr>
          <p:spPr>
            <a:xfrm>
              <a:off x="0" y="0"/>
              <a:ext cx="207716" cy="0"/>
            </a:xfrm>
            <a:prstGeom prst="line">
              <a:avLst/>
            </a:prstGeom>
            <a:noFill/>
            <a:ln w="38100" cap="flat">
              <a:solidFill>
                <a:srgbClr val="990000"/>
              </a:solidFill>
              <a:prstDash val="solid"/>
              <a:round/>
              <a:tailEnd type="triangle" w="med" len="med"/>
            </a:ln>
            <a:effectLst/>
          </p:spPr>
          <p:txBody>
            <a:bodyPr wrap="square" lIns="0" tIns="0" rIns="0" bIns="0" numCol="1" anchor="t">
              <a:noAutofit/>
            </a:bodyPr>
            <a:lstStyle/>
            <a:p>
              <a:pPr algn="l" defTabSz="457200">
                <a:defRPr sz="1600">
                  <a:solidFill>
                    <a:srgbClr val="000000"/>
                  </a:solidFill>
                  <a:latin typeface="Helvetica"/>
                  <a:ea typeface="Helvetica"/>
                  <a:cs typeface="Helvetica"/>
                  <a:sym typeface="Helvetica"/>
                </a:defRPr>
              </a:pPr>
              <a:endParaRPr sz="1600"/>
            </a:p>
          </p:txBody>
        </p:sp>
        <p:sp>
          <p:nvSpPr>
            <p:cNvPr id="618" name="estimated shift"/>
            <p:cNvSpPr txBox="1"/>
            <p:nvPr/>
          </p:nvSpPr>
          <p:spPr>
            <a:xfrm>
              <a:off x="-31993" y="141300"/>
              <a:ext cx="1739256" cy="43537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lnSpc>
                  <a:spcPct val="104999"/>
                </a:lnSpc>
                <a:spcBef>
                  <a:spcPts val="300"/>
                </a:spcBef>
                <a:defRPr sz="2200">
                  <a:latin typeface="Times New Roman"/>
                  <a:ea typeface="Times New Roman"/>
                  <a:cs typeface="Times New Roman"/>
                  <a:sym typeface="Times New Roman"/>
                </a:defRPr>
              </a:lvl1pPr>
            </a:lstStyle>
            <a:p>
              <a:r>
                <a:t>estimated shift</a:t>
              </a:r>
            </a:p>
          </p:txBody>
        </p:sp>
        <p:sp>
          <p:nvSpPr>
            <p:cNvPr id="619" name="Line"/>
            <p:cNvSpPr/>
            <p:nvPr/>
          </p:nvSpPr>
          <p:spPr>
            <a:xfrm rot="13031935">
              <a:off x="-6197" y="274904"/>
              <a:ext cx="952783" cy="256348"/>
            </a:xfrm>
            <a:custGeom>
              <a:avLst/>
              <a:gdLst/>
              <a:ahLst/>
              <a:cxnLst>
                <a:cxn ang="0">
                  <a:pos x="wd2" y="hd2"/>
                </a:cxn>
                <a:cxn ang="5400000">
                  <a:pos x="wd2" y="hd2"/>
                </a:cxn>
                <a:cxn ang="10800000">
                  <a:pos x="wd2" y="hd2"/>
                </a:cxn>
                <a:cxn ang="16200000">
                  <a:pos x="wd2" y="hd2"/>
                </a:cxn>
              </a:cxnLst>
              <a:rect l="0" t="0" r="r" b="b"/>
              <a:pathLst>
                <a:path w="21600" h="20268" extrusionOk="0">
                  <a:moveTo>
                    <a:pt x="0" y="20268"/>
                  </a:moveTo>
                  <a:cubicBezTo>
                    <a:pt x="3958" y="10985"/>
                    <a:pt x="7947" y="1881"/>
                    <a:pt x="11536" y="275"/>
                  </a:cubicBezTo>
                  <a:cubicBezTo>
                    <a:pt x="15126" y="-1332"/>
                    <a:pt x="18348" y="4380"/>
                    <a:pt x="21600" y="10271"/>
                  </a:cubicBezTo>
                </a:path>
              </a:pathLst>
            </a:custGeom>
            <a:noFill/>
            <a:ln w="25400" cap="flat">
              <a:solidFill>
                <a:srgbClr val="990000"/>
              </a:solidFill>
              <a:prstDash val="solid"/>
              <a:round/>
              <a:tailEnd type="stealth" w="med" len="med"/>
            </a:ln>
            <a:effectLst/>
          </p:spPr>
          <p:txBody>
            <a:bodyPr wrap="square" lIns="50800" tIns="50800" rIns="50800" bIns="50800" numCol="1" anchor="ctr">
              <a:noAutofit/>
            </a:bodyPr>
            <a:lstStyle/>
            <a:p>
              <a:pPr>
                <a:defRPr sz="3600">
                  <a:solidFill>
                    <a:srgbClr val="FFFFFF"/>
                  </a:solidFill>
                  <a:latin typeface="Times New Roman"/>
                  <a:ea typeface="Times New Roman"/>
                  <a:cs typeface="Times New Roman"/>
                  <a:sym typeface="Times New Roman"/>
                </a:defRPr>
              </a:pPr>
              <a:endParaRPr sz="3600"/>
            </a:p>
          </p:txBody>
        </p:sp>
      </p:grpSp>
      <p:pic>
        <p:nvPicPr>
          <p:cNvPr id="621" name="txp_fig.png" descr="txp_fig.png"/>
          <p:cNvPicPr>
            <a:picLocks noChangeAspect="1"/>
          </p:cNvPicPr>
          <p:nvPr/>
        </p:nvPicPr>
        <p:blipFill>
          <a:blip r:embed="rId4"/>
          <a:stretch>
            <a:fillRect/>
          </a:stretch>
        </p:blipFill>
        <p:spPr>
          <a:xfrm>
            <a:off x="5877260" y="4422987"/>
            <a:ext cx="796996" cy="325121"/>
          </a:xfrm>
          <a:prstGeom prst="rect">
            <a:avLst/>
          </a:prstGeom>
          <a:ln w="12700">
            <a:miter lim="400000"/>
          </a:ln>
        </p:spPr>
      </p:pic>
      <p:pic>
        <p:nvPicPr>
          <p:cNvPr id="622" name="txp_fig.png" descr="txp_fig.png"/>
          <p:cNvPicPr>
            <a:picLocks noChangeAspect="1"/>
          </p:cNvPicPr>
          <p:nvPr/>
        </p:nvPicPr>
        <p:blipFill>
          <a:blip r:embed="rId5"/>
          <a:stretch>
            <a:fillRect/>
          </a:stretch>
        </p:blipFill>
        <p:spPr>
          <a:xfrm>
            <a:off x="6879713" y="4422987"/>
            <a:ext cx="796996" cy="325121"/>
          </a:xfrm>
          <a:prstGeom prst="rect">
            <a:avLst/>
          </a:prstGeom>
          <a:ln w="12700">
            <a:miter lim="400000"/>
          </a:ln>
        </p:spPr>
      </p:pic>
      <p:pic>
        <p:nvPicPr>
          <p:cNvPr id="623" name="txp_fig.png" descr="txp_fig.png"/>
          <p:cNvPicPr>
            <a:picLocks noChangeAspect="1"/>
          </p:cNvPicPr>
          <p:nvPr/>
        </p:nvPicPr>
        <p:blipFill>
          <a:blip r:embed="rId4"/>
          <a:stretch>
            <a:fillRect/>
          </a:stretch>
        </p:blipFill>
        <p:spPr>
          <a:xfrm>
            <a:off x="11052086" y="4422987"/>
            <a:ext cx="796996" cy="325121"/>
          </a:xfrm>
          <a:prstGeom prst="rect">
            <a:avLst/>
          </a:prstGeom>
          <a:ln w="12700">
            <a:miter lim="400000"/>
          </a:ln>
        </p:spPr>
      </p:pic>
      <p:pic>
        <p:nvPicPr>
          <p:cNvPr id="624" name="txp_fig.png" descr="txp_fig.png"/>
          <p:cNvPicPr>
            <a:picLocks noChangeAspect="1"/>
          </p:cNvPicPr>
          <p:nvPr/>
        </p:nvPicPr>
        <p:blipFill>
          <a:blip r:embed="rId5"/>
          <a:stretch>
            <a:fillRect/>
          </a:stretch>
        </p:blipFill>
        <p:spPr>
          <a:xfrm>
            <a:off x="12235162" y="4422987"/>
            <a:ext cx="796996" cy="325121"/>
          </a:xfrm>
          <a:prstGeom prst="rect">
            <a:avLst/>
          </a:prstGeom>
          <a:ln w="12700">
            <a:miter lim="400000"/>
          </a:ln>
        </p:spPr>
      </p:pic>
    </p:spTree>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60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6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p:tmAbs val="0"/>
                                  </p:iterate>
                                  <p:childTnLst>
                                    <p:set>
                                      <p:cBhvr>
                                        <p:cTn id="14" fill="hold"/>
                                        <p:tgtEl>
                                          <p:spTgt spid="6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iterate>
                                    <p:tmAbs val="0"/>
                                  </p:iterate>
                                  <p:childTnLst>
                                    <p:set>
                                      <p:cBhvr>
                                        <p:cTn id="18" fill="hold"/>
                                        <p:tgtEl>
                                          <p:spTgt spid="6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iterate>
                                    <p:tmAbs val="0"/>
                                  </p:iterate>
                                  <p:childTnLst>
                                    <p:set>
                                      <p:cBhvr>
                                        <p:cTn id="22" fill="hold"/>
                                        <p:tgtEl>
                                          <p:spTgt spid="6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iterate>
                                    <p:tmAbs val="0"/>
                                  </p:iterate>
                                  <p:childTnLst>
                                    <p:set>
                                      <p:cBhvr>
                                        <p:cTn id="26" fill="hold"/>
                                        <p:tgtEl>
                                          <p:spTgt spid="6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9" grpId="0" animBg="1" advAuto="0"/>
      <p:bldP spid="610" grpId="0" animBg="1" advAuto="0"/>
      <p:bldP spid="611" grpId="0" animBg="1" advAuto="0"/>
      <p:bldP spid="612" grpId="0" animBg="1" advAuto="0"/>
      <p:bldP spid="616" grpId="0" animBg="1" advAuto="0"/>
      <p:bldP spid="620" grpId="0" animBg="1" advAuto="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E7C51DC-3A79-013C-B34A-A7E2E0E2F458}"/>
              </a:ext>
            </a:extLst>
          </p:cNvPr>
          <p:cNvSpPr>
            <a:spLocks noGrp="1"/>
          </p:cNvSpPr>
          <p:nvPr>
            <p:ph type="title"/>
          </p:nvPr>
        </p:nvSpPr>
        <p:spPr/>
        <p:txBody>
          <a:bodyPr/>
          <a:lstStyle/>
          <a:p>
            <a:r>
              <a:rPr lang="en-US" dirty="0"/>
              <a:t>Limits of the gradient method</a:t>
            </a:r>
            <a:endParaRPr lang="en-KR" dirty="0"/>
          </a:p>
        </p:txBody>
      </p:sp>
      <p:sp>
        <p:nvSpPr>
          <p:cNvPr id="626" name="Fails when intensity structure in window is poor…"/>
          <p:cNvSpPr txBox="1">
            <a:spLocks noGrp="1"/>
          </p:cNvSpPr>
          <p:nvPr>
            <p:ph idx="1"/>
          </p:nvPr>
        </p:nvSpPr>
        <p:spPr/>
        <p:txBody>
          <a:bodyPr/>
          <a:lstStyle/>
          <a:p>
            <a:r>
              <a:rPr lang="en-US"/>
              <a:t>Fails when intensity structure in window is poor</a:t>
            </a:r>
          </a:p>
          <a:p>
            <a:r>
              <a:rPr lang="en-US"/>
              <a:t>Fails when the displacement is large (typical operating range is motion of 1 pixel)</a:t>
            </a:r>
          </a:p>
          <a:p>
            <a:pPr lvl="1"/>
            <a:r>
              <a:rPr lang="en-US"/>
              <a:t>Linearization of brightness is suitable only for small displacements</a:t>
            </a:r>
          </a:p>
          <a:p>
            <a:r>
              <a:rPr lang="en-US"/>
              <a:t>Also, brightness is not strictly constant in images</a:t>
            </a:r>
          </a:p>
          <a:p>
            <a:pPr lvl="1"/>
            <a:r>
              <a:rPr lang="en-US"/>
              <a:t>actually less problematic than it appears, since we can pre-filter images to make them look similar</a:t>
            </a:r>
          </a:p>
        </p:txBody>
      </p:sp>
    </p:spTree>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F0E93117-B2F7-B8EB-964F-3C05996E06AB}"/>
              </a:ext>
            </a:extLst>
          </p:cNvPr>
          <p:cNvSpPr>
            <a:spLocks noGrp="1"/>
          </p:cNvSpPr>
          <p:nvPr>
            <p:ph type="title"/>
          </p:nvPr>
        </p:nvSpPr>
        <p:spPr/>
        <p:txBody>
          <a:bodyPr/>
          <a:lstStyle/>
          <a:p>
            <a:r>
              <a:rPr lang="en-US" dirty="0"/>
              <a:t>Coarse-to-Fine Estimation</a:t>
            </a:r>
            <a:endParaRPr lang="en-KR" dirty="0"/>
          </a:p>
        </p:txBody>
      </p:sp>
      <p:grpSp>
        <p:nvGrpSpPr>
          <p:cNvPr id="655" name="Group"/>
          <p:cNvGrpSpPr/>
          <p:nvPr/>
        </p:nvGrpSpPr>
        <p:grpSpPr>
          <a:xfrm>
            <a:off x="5829847" y="3623807"/>
            <a:ext cx="4836164" cy="2463976"/>
            <a:chOff x="0" y="48305"/>
            <a:chExt cx="4836162" cy="2463974"/>
          </a:xfrm>
        </p:grpSpPr>
        <p:grpSp>
          <p:nvGrpSpPr>
            <p:cNvPr id="635" name="Group"/>
            <p:cNvGrpSpPr/>
            <p:nvPr/>
          </p:nvGrpSpPr>
          <p:grpSpPr>
            <a:xfrm>
              <a:off x="2307448" y="48305"/>
              <a:ext cx="1131149" cy="502702"/>
              <a:chOff x="0" y="48306"/>
              <a:chExt cx="1131147" cy="502701"/>
            </a:xfrm>
          </p:grpSpPr>
          <p:sp>
            <p:nvSpPr>
              <p:cNvPr id="633" name="Shape"/>
              <p:cNvSpPr/>
              <p:nvPr/>
            </p:nvSpPr>
            <p:spPr>
              <a:xfrm>
                <a:off x="0" y="78394"/>
                <a:ext cx="1131147" cy="442525"/>
              </a:xfrm>
              <a:custGeom>
                <a:avLst/>
                <a:gdLst/>
                <a:ahLst/>
                <a:cxnLst>
                  <a:cxn ang="0">
                    <a:pos x="wd2" y="hd2"/>
                  </a:cxn>
                  <a:cxn ang="5400000">
                    <a:pos x="wd2" y="hd2"/>
                  </a:cxn>
                  <a:cxn ang="10800000">
                    <a:pos x="wd2" y="hd2"/>
                  </a:cxn>
                  <a:cxn ang="16200000">
                    <a:pos x="wd2" y="hd2"/>
                  </a:cxn>
                </a:cxnLst>
                <a:rect l="0" t="0" r="r" b="b"/>
                <a:pathLst>
                  <a:path w="21600" h="21600" extrusionOk="0">
                    <a:moveTo>
                      <a:pt x="5400" y="0"/>
                    </a:moveTo>
                    <a:lnTo>
                      <a:pt x="0" y="21600"/>
                    </a:lnTo>
                    <a:lnTo>
                      <a:pt x="16200" y="21600"/>
                    </a:lnTo>
                    <a:lnTo>
                      <a:pt x="21600" y="0"/>
                    </a:lnTo>
                    <a:close/>
                  </a:path>
                </a:pathLst>
              </a:custGeom>
              <a:solidFill>
                <a:srgbClr val="00CC99"/>
              </a:solidFill>
              <a:ln w="12700" cap="flat">
                <a:solidFill>
                  <a:srgbClr val="000000"/>
                </a:solidFill>
                <a:prstDash val="solid"/>
                <a:round/>
              </a:ln>
              <a:effectLst/>
            </p:spPr>
            <p:txBody>
              <a:bodyPr wrap="square" lIns="50800" tIns="50800" rIns="50800" bIns="50800" numCol="1" anchor="ctr">
                <a:noAutofit/>
              </a:bodyPr>
              <a:lstStyle/>
              <a:p>
                <a:pPr>
                  <a:defRPr sz="3600">
                    <a:solidFill>
                      <a:srgbClr val="FFFFFF"/>
                    </a:solidFill>
                    <a:latin typeface="Times New Roman"/>
                    <a:ea typeface="Times New Roman"/>
                    <a:cs typeface="Times New Roman"/>
                    <a:sym typeface="Times New Roman"/>
                  </a:defRPr>
                </a:pPr>
                <a:endParaRPr sz="3600"/>
              </a:p>
            </p:txBody>
          </p:sp>
          <p:sp>
            <p:nvSpPr>
              <p:cNvPr id="634" name="Jw"/>
              <p:cNvSpPr txBox="1"/>
              <p:nvPr/>
            </p:nvSpPr>
            <p:spPr>
              <a:xfrm>
                <a:off x="329130" y="48306"/>
                <a:ext cx="472884" cy="5027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p>
                <a:pPr>
                  <a:defRPr>
                    <a:latin typeface="Times New Roman"/>
                    <a:ea typeface="Times New Roman"/>
                    <a:cs typeface="Times New Roman"/>
                    <a:sym typeface="Times New Roman"/>
                  </a:defRPr>
                </a:pPr>
                <a:r>
                  <a:t>Jw</a:t>
                </a:r>
              </a:p>
            </p:txBody>
          </p:sp>
        </p:grpSp>
        <p:grpSp>
          <p:nvGrpSpPr>
            <p:cNvPr id="638" name="Group"/>
            <p:cNvGrpSpPr/>
            <p:nvPr/>
          </p:nvGrpSpPr>
          <p:grpSpPr>
            <a:xfrm>
              <a:off x="647982" y="65954"/>
              <a:ext cx="936980" cy="471924"/>
              <a:chOff x="0" y="11811"/>
              <a:chExt cx="936978" cy="471922"/>
            </a:xfrm>
          </p:grpSpPr>
          <p:sp>
            <p:nvSpPr>
              <p:cNvPr id="636" name="Shape"/>
              <p:cNvSpPr/>
              <p:nvPr/>
            </p:nvSpPr>
            <p:spPr>
              <a:xfrm>
                <a:off x="0" y="78438"/>
                <a:ext cx="936978" cy="338668"/>
              </a:xfrm>
              <a:custGeom>
                <a:avLst/>
                <a:gdLst/>
                <a:ahLst/>
                <a:cxnLst>
                  <a:cxn ang="0">
                    <a:pos x="wd2" y="hd2"/>
                  </a:cxn>
                  <a:cxn ang="5400000">
                    <a:pos x="wd2" y="hd2"/>
                  </a:cxn>
                  <a:cxn ang="10800000">
                    <a:pos x="wd2" y="hd2"/>
                  </a:cxn>
                  <a:cxn ang="16200000">
                    <a:pos x="wd2" y="hd2"/>
                  </a:cxn>
                </a:cxnLst>
                <a:rect l="0" t="0" r="r" b="b"/>
                <a:pathLst>
                  <a:path w="21600" h="21600" extrusionOk="0">
                    <a:moveTo>
                      <a:pt x="976" y="0"/>
                    </a:moveTo>
                    <a:lnTo>
                      <a:pt x="976" y="0"/>
                    </a:lnTo>
                    <a:cubicBezTo>
                      <a:pt x="437" y="0"/>
                      <a:pt x="0" y="1209"/>
                      <a:pt x="0" y="2700"/>
                    </a:cubicBezTo>
                    <a:lnTo>
                      <a:pt x="0" y="18900"/>
                    </a:lnTo>
                    <a:cubicBezTo>
                      <a:pt x="0" y="20391"/>
                      <a:pt x="437" y="21600"/>
                      <a:pt x="976" y="21600"/>
                    </a:cubicBezTo>
                    <a:lnTo>
                      <a:pt x="20624" y="21600"/>
                    </a:lnTo>
                    <a:cubicBezTo>
                      <a:pt x="21163" y="21600"/>
                      <a:pt x="21600" y="20391"/>
                      <a:pt x="21600" y="18900"/>
                    </a:cubicBezTo>
                    <a:lnTo>
                      <a:pt x="21600" y="2700"/>
                    </a:lnTo>
                    <a:cubicBezTo>
                      <a:pt x="21600" y="1209"/>
                      <a:pt x="21163" y="0"/>
                      <a:pt x="20624" y="0"/>
                    </a:cubicBezTo>
                    <a:close/>
                  </a:path>
                </a:pathLst>
              </a:custGeom>
              <a:solidFill>
                <a:srgbClr val="FFCCFF"/>
              </a:solidFill>
              <a:ln w="12700" cap="flat">
                <a:solidFill>
                  <a:srgbClr val="000000"/>
                </a:solidFill>
                <a:prstDash val="solid"/>
                <a:round/>
              </a:ln>
              <a:effectLst/>
            </p:spPr>
            <p:txBody>
              <a:bodyPr wrap="square" lIns="50800" tIns="50800" rIns="50800" bIns="50800" numCol="1" anchor="ctr">
                <a:noAutofit/>
              </a:bodyPr>
              <a:lstStyle/>
              <a:p>
                <a:pPr>
                  <a:defRPr sz="2400">
                    <a:solidFill>
                      <a:srgbClr val="FFFFFF"/>
                    </a:solidFill>
                    <a:latin typeface="Times New Roman"/>
                    <a:ea typeface="Times New Roman"/>
                    <a:cs typeface="Times New Roman"/>
                    <a:sym typeface="Times New Roman"/>
                  </a:defRPr>
                </a:pPr>
                <a:endParaRPr sz="2400"/>
              </a:p>
            </p:txBody>
          </p:sp>
          <p:sp>
            <p:nvSpPr>
              <p:cNvPr id="637" name="warp"/>
              <p:cNvSpPr txBox="1"/>
              <p:nvPr/>
            </p:nvSpPr>
            <p:spPr>
              <a:xfrm>
                <a:off x="100601" y="11811"/>
                <a:ext cx="735777" cy="47192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sz="2400">
                    <a:latin typeface="Times New Roman"/>
                    <a:ea typeface="Times New Roman"/>
                    <a:cs typeface="Times New Roman"/>
                    <a:sym typeface="Times New Roman"/>
                  </a:defRPr>
                </a:lvl1pPr>
              </a:lstStyle>
              <a:p>
                <a:r>
                  <a:t>warp</a:t>
                </a:r>
              </a:p>
            </p:txBody>
          </p:sp>
        </p:grpSp>
        <p:grpSp>
          <p:nvGrpSpPr>
            <p:cNvPr id="641" name="Group"/>
            <p:cNvGrpSpPr/>
            <p:nvPr/>
          </p:nvGrpSpPr>
          <p:grpSpPr>
            <a:xfrm>
              <a:off x="3734364" y="65954"/>
              <a:ext cx="1101798" cy="471924"/>
              <a:chOff x="0" y="11811"/>
              <a:chExt cx="1101796" cy="471922"/>
            </a:xfrm>
          </p:grpSpPr>
          <p:sp>
            <p:nvSpPr>
              <p:cNvPr id="639" name="Shape"/>
              <p:cNvSpPr/>
              <p:nvPr/>
            </p:nvSpPr>
            <p:spPr>
              <a:xfrm>
                <a:off x="0" y="49087"/>
                <a:ext cx="1101796" cy="397370"/>
              </a:xfrm>
              <a:custGeom>
                <a:avLst/>
                <a:gdLst/>
                <a:ahLst/>
                <a:cxnLst>
                  <a:cxn ang="0">
                    <a:pos x="wd2" y="hd2"/>
                  </a:cxn>
                  <a:cxn ang="5400000">
                    <a:pos x="wd2" y="hd2"/>
                  </a:cxn>
                  <a:cxn ang="10800000">
                    <a:pos x="wd2" y="hd2"/>
                  </a:cxn>
                  <a:cxn ang="16200000">
                    <a:pos x="wd2" y="hd2"/>
                  </a:cxn>
                </a:cxnLst>
                <a:rect l="0" t="0" r="r" b="b"/>
                <a:pathLst>
                  <a:path w="21600" h="21600" extrusionOk="0">
                    <a:moveTo>
                      <a:pt x="974" y="0"/>
                    </a:moveTo>
                    <a:lnTo>
                      <a:pt x="974" y="0"/>
                    </a:lnTo>
                    <a:cubicBezTo>
                      <a:pt x="436" y="0"/>
                      <a:pt x="0" y="1209"/>
                      <a:pt x="0" y="2700"/>
                    </a:cubicBezTo>
                    <a:lnTo>
                      <a:pt x="0" y="18900"/>
                    </a:lnTo>
                    <a:cubicBezTo>
                      <a:pt x="0" y="20391"/>
                      <a:pt x="436" y="21600"/>
                      <a:pt x="974" y="21600"/>
                    </a:cubicBezTo>
                    <a:lnTo>
                      <a:pt x="20626" y="21600"/>
                    </a:lnTo>
                    <a:cubicBezTo>
                      <a:pt x="21164" y="21600"/>
                      <a:pt x="21600" y="20391"/>
                      <a:pt x="21600" y="18900"/>
                    </a:cubicBezTo>
                    <a:lnTo>
                      <a:pt x="21600" y="2700"/>
                    </a:lnTo>
                    <a:cubicBezTo>
                      <a:pt x="21600" y="1209"/>
                      <a:pt x="21164" y="0"/>
                      <a:pt x="20626" y="0"/>
                    </a:cubicBezTo>
                    <a:close/>
                  </a:path>
                </a:pathLst>
              </a:custGeom>
              <a:solidFill>
                <a:srgbClr val="FFCCFF"/>
              </a:solidFill>
              <a:ln w="12700" cap="flat">
                <a:solidFill>
                  <a:srgbClr val="000000"/>
                </a:solidFill>
                <a:prstDash val="solid"/>
                <a:round/>
              </a:ln>
              <a:effectLst/>
            </p:spPr>
            <p:txBody>
              <a:bodyPr wrap="square" lIns="50800" tIns="50800" rIns="50800" bIns="50800" numCol="1" anchor="ctr">
                <a:noAutofit/>
              </a:bodyPr>
              <a:lstStyle/>
              <a:p>
                <a:pPr>
                  <a:defRPr sz="2400">
                    <a:solidFill>
                      <a:srgbClr val="FFFFFF"/>
                    </a:solidFill>
                    <a:latin typeface="Times New Roman"/>
                    <a:ea typeface="Times New Roman"/>
                    <a:cs typeface="Times New Roman"/>
                    <a:sym typeface="Times New Roman"/>
                  </a:defRPr>
                </a:pPr>
                <a:endParaRPr sz="2400"/>
              </a:p>
            </p:txBody>
          </p:sp>
          <p:sp>
            <p:nvSpPr>
              <p:cNvPr id="640" name="refine"/>
              <p:cNvSpPr txBox="1"/>
              <p:nvPr/>
            </p:nvSpPr>
            <p:spPr>
              <a:xfrm>
                <a:off x="147037" y="11811"/>
                <a:ext cx="807720" cy="47192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sz="2400">
                    <a:latin typeface="Times New Roman"/>
                    <a:ea typeface="Times New Roman"/>
                    <a:cs typeface="Times New Roman"/>
                    <a:sym typeface="Times New Roman"/>
                  </a:defRPr>
                </a:lvl1pPr>
              </a:lstStyle>
              <a:p>
                <a:r>
                  <a:t>refine</a:t>
                </a:r>
              </a:p>
            </p:txBody>
          </p:sp>
        </p:grpSp>
        <p:pic>
          <p:nvPicPr>
            <p:cNvPr id="642" name="image.pdf" descr="image.pdf"/>
            <p:cNvPicPr>
              <a:picLocks noChangeAspect="1"/>
            </p:cNvPicPr>
            <p:nvPr/>
          </p:nvPicPr>
          <p:blipFill>
            <a:blip r:embed="rId2"/>
            <a:stretch>
              <a:fillRect/>
            </a:stretch>
          </p:blipFill>
          <p:spPr>
            <a:xfrm>
              <a:off x="1167271" y="1322429"/>
              <a:ext cx="467361" cy="517032"/>
            </a:xfrm>
            <a:prstGeom prst="rect">
              <a:avLst/>
            </a:prstGeom>
            <a:ln w="12700" cap="flat">
              <a:noFill/>
              <a:miter lim="400000"/>
            </a:ln>
            <a:effectLst/>
          </p:spPr>
        </p:pic>
        <p:pic>
          <p:nvPicPr>
            <p:cNvPr id="643" name="image.pdf" descr="image.pdf"/>
            <p:cNvPicPr>
              <a:picLocks noChangeAspect="1"/>
            </p:cNvPicPr>
            <p:nvPr/>
          </p:nvPicPr>
          <p:blipFill>
            <a:blip r:embed="rId3"/>
            <a:stretch>
              <a:fillRect/>
            </a:stretch>
          </p:blipFill>
          <p:spPr>
            <a:xfrm>
              <a:off x="3201529" y="1410483"/>
              <a:ext cx="758614" cy="474134"/>
            </a:xfrm>
            <a:prstGeom prst="rect">
              <a:avLst/>
            </a:prstGeom>
            <a:ln w="12700" cap="flat">
              <a:noFill/>
              <a:miter lim="400000"/>
            </a:ln>
            <a:effectLst/>
          </p:spPr>
        </p:pic>
        <p:sp>
          <p:nvSpPr>
            <p:cNvPr id="644" name="Line"/>
            <p:cNvSpPr/>
            <p:nvPr/>
          </p:nvSpPr>
          <p:spPr>
            <a:xfrm flipV="1">
              <a:off x="1584960" y="299656"/>
              <a:ext cx="864729" cy="2259"/>
            </a:xfrm>
            <a:prstGeom prst="line">
              <a:avLst/>
            </a:prstGeom>
            <a:noFill/>
            <a:ln w="50800" cap="flat">
              <a:solidFill>
                <a:srgbClr val="000000"/>
              </a:solidFill>
              <a:prstDash val="solid"/>
              <a:round/>
              <a:tailEnd type="triangle" w="med" len="med"/>
            </a:ln>
            <a:effectLst/>
          </p:spPr>
          <p:txBody>
            <a:bodyPr wrap="square" lIns="0" tIns="0" rIns="0" bIns="0" numCol="1" anchor="t">
              <a:noAutofit/>
            </a:bodyPr>
            <a:lstStyle/>
            <a:p>
              <a:pPr algn="l" defTabSz="457200">
                <a:defRPr sz="1600">
                  <a:solidFill>
                    <a:srgbClr val="000000"/>
                  </a:solidFill>
                  <a:latin typeface="Helvetica"/>
                  <a:ea typeface="Helvetica"/>
                  <a:cs typeface="Helvetica"/>
                  <a:sym typeface="Helvetica"/>
                </a:defRPr>
              </a:pPr>
              <a:endParaRPr sz="1600"/>
            </a:p>
          </p:txBody>
        </p:sp>
        <p:sp>
          <p:nvSpPr>
            <p:cNvPr id="645" name="Line"/>
            <p:cNvSpPr/>
            <p:nvPr/>
          </p:nvSpPr>
          <p:spPr>
            <a:xfrm>
              <a:off x="3296355" y="299656"/>
              <a:ext cx="438010" cy="2259"/>
            </a:xfrm>
            <a:prstGeom prst="line">
              <a:avLst/>
            </a:prstGeom>
            <a:noFill/>
            <a:ln w="50800" cap="flat">
              <a:solidFill>
                <a:srgbClr val="000000"/>
              </a:solidFill>
              <a:prstDash val="solid"/>
              <a:round/>
              <a:tailEnd type="triangle" w="med" len="med"/>
            </a:ln>
            <a:effectLst/>
          </p:spPr>
          <p:txBody>
            <a:bodyPr wrap="square" lIns="0" tIns="0" rIns="0" bIns="0" numCol="1" anchor="t">
              <a:noAutofit/>
            </a:bodyPr>
            <a:lstStyle/>
            <a:p>
              <a:pPr algn="l" defTabSz="457200">
                <a:defRPr sz="1600">
                  <a:solidFill>
                    <a:srgbClr val="000000"/>
                  </a:solidFill>
                  <a:latin typeface="Helvetica"/>
                  <a:ea typeface="Helvetica"/>
                  <a:cs typeface="Helvetica"/>
                  <a:sym typeface="Helvetica"/>
                </a:defRPr>
              </a:pPr>
              <a:endParaRPr sz="1600"/>
            </a:p>
          </p:txBody>
        </p:sp>
        <p:sp>
          <p:nvSpPr>
            <p:cNvPr id="646" name="Line"/>
            <p:cNvSpPr/>
            <p:nvPr/>
          </p:nvSpPr>
          <p:spPr>
            <a:xfrm rot="5400000">
              <a:off x="2525324" y="-679091"/>
              <a:ext cx="580250" cy="293962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path>
              </a:pathLst>
            </a:custGeom>
            <a:noFill/>
            <a:ln w="50800" cap="flat">
              <a:solidFill>
                <a:srgbClr val="000000"/>
              </a:solidFill>
              <a:prstDash val="solid"/>
              <a:round/>
              <a:tailEnd type="triangle" w="med" len="med"/>
            </a:ln>
            <a:effectLst/>
          </p:spPr>
          <p:txBody>
            <a:bodyPr wrap="square" lIns="50800" tIns="50800" rIns="50800" bIns="50800" numCol="1" anchor="ctr">
              <a:noAutofit/>
            </a:bodyPr>
            <a:lstStyle/>
            <a:p>
              <a:pPr>
                <a:defRPr sz="3600">
                  <a:solidFill>
                    <a:srgbClr val="FFFFFF"/>
                  </a:solidFill>
                </a:defRPr>
              </a:pPr>
              <a:endParaRPr sz="3600"/>
            </a:p>
          </p:txBody>
        </p:sp>
        <p:grpSp>
          <p:nvGrpSpPr>
            <p:cNvPr id="650" name="Group"/>
            <p:cNvGrpSpPr/>
            <p:nvPr/>
          </p:nvGrpSpPr>
          <p:grpSpPr>
            <a:xfrm>
              <a:off x="772160" y="829497"/>
              <a:ext cx="573477" cy="502701"/>
              <a:chOff x="0" y="48307"/>
              <a:chExt cx="573476" cy="502700"/>
            </a:xfrm>
          </p:grpSpPr>
          <p:sp>
            <p:nvSpPr>
              <p:cNvPr id="648" name="Oval"/>
              <p:cNvSpPr/>
              <p:nvPr/>
            </p:nvSpPr>
            <p:spPr>
              <a:xfrm>
                <a:off x="0" y="49043"/>
                <a:ext cx="573476" cy="501227"/>
              </a:xfrm>
              <a:prstGeom prst="ellipse">
                <a:avLst/>
              </a:prstGeom>
              <a:solidFill>
                <a:srgbClr val="FFCCFF"/>
              </a:solidFill>
              <a:ln w="12700" cap="flat">
                <a:solidFill>
                  <a:srgbClr val="000000"/>
                </a:solidFill>
                <a:prstDash val="solid"/>
                <a:round/>
              </a:ln>
              <a:effectLst/>
            </p:spPr>
            <p:txBody>
              <a:bodyPr wrap="square" lIns="50800" tIns="50800" rIns="50800" bIns="50800" numCol="1" anchor="ctr">
                <a:noAutofit/>
              </a:bodyPr>
              <a:lstStyle/>
              <a:p>
                <a:pPr>
                  <a:defRPr sz="3600">
                    <a:solidFill>
                      <a:srgbClr val="FFFFFF"/>
                    </a:solidFill>
                    <a:latin typeface="Times New Roman"/>
                    <a:ea typeface="Times New Roman"/>
                    <a:cs typeface="Times New Roman"/>
                    <a:sym typeface="Times New Roman"/>
                  </a:defRPr>
                </a:pPr>
                <a:endParaRPr sz="3600"/>
              </a:p>
            </p:txBody>
          </p:sp>
          <p:sp>
            <p:nvSpPr>
              <p:cNvPr id="649" name="+"/>
              <p:cNvSpPr txBox="1"/>
              <p:nvPr/>
            </p:nvSpPr>
            <p:spPr>
              <a:xfrm>
                <a:off x="123232" y="48307"/>
                <a:ext cx="327012" cy="50270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a:latin typeface="Times New Roman"/>
                    <a:ea typeface="Times New Roman"/>
                    <a:cs typeface="Times New Roman"/>
                    <a:sym typeface="Times New Roman"/>
                  </a:defRPr>
                </a:lvl1pPr>
              </a:lstStyle>
              <a:p>
                <a:r>
                  <a:t>+</a:t>
                </a:r>
              </a:p>
            </p:txBody>
          </p:sp>
        </p:grpSp>
        <p:sp>
          <p:nvSpPr>
            <p:cNvPr id="651" name="Line"/>
            <p:cNvSpPr/>
            <p:nvPr/>
          </p:nvSpPr>
          <p:spPr>
            <a:xfrm flipH="1" flipV="1">
              <a:off x="0" y="317718"/>
              <a:ext cx="625405" cy="1"/>
            </a:xfrm>
            <a:prstGeom prst="line">
              <a:avLst/>
            </a:prstGeom>
            <a:noFill/>
            <a:ln w="50800" cap="flat">
              <a:solidFill>
                <a:srgbClr val="000000"/>
              </a:solidFill>
              <a:prstDash val="solid"/>
              <a:round/>
              <a:headEnd type="triangle" w="med" len="med"/>
            </a:ln>
            <a:effectLst/>
          </p:spPr>
          <p:txBody>
            <a:bodyPr wrap="square" lIns="0" tIns="0" rIns="0" bIns="0" numCol="1" anchor="t">
              <a:noAutofit/>
            </a:bodyPr>
            <a:lstStyle/>
            <a:p>
              <a:pPr algn="l" defTabSz="457200">
                <a:defRPr sz="1600">
                  <a:solidFill>
                    <a:srgbClr val="000000"/>
                  </a:solidFill>
                  <a:latin typeface="Helvetica"/>
                  <a:ea typeface="Helvetica"/>
                  <a:cs typeface="Helvetica"/>
                  <a:sym typeface="Helvetica"/>
                </a:defRPr>
              </a:pPr>
              <a:endParaRPr sz="1600"/>
            </a:p>
          </p:txBody>
        </p:sp>
        <p:sp>
          <p:nvSpPr>
            <p:cNvPr id="652" name="Line"/>
            <p:cNvSpPr/>
            <p:nvPr/>
          </p:nvSpPr>
          <p:spPr>
            <a:xfrm flipV="1">
              <a:off x="1061155" y="457700"/>
              <a:ext cx="18063" cy="383824"/>
            </a:xfrm>
            <a:prstGeom prst="line">
              <a:avLst/>
            </a:prstGeom>
            <a:noFill/>
            <a:ln w="50800" cap="flat">
              <a:solidFill>
                <a:srgbClr val="000000"/>
              </a:solidFill>
              <a:prstDash val="solid"/>
              <a:round/>
              <a:tailEnd type="triangle" w="med" len="med"/>
            </a:ln>
            <a:effectLst/>
          </p:spPr>
          <p:txBody>
            <a:bodyPr wrap="square" lIns="0" tIns="0" rIns="0" bIns="0" numCol="1" anchor="t">
              <a:noAutofit/>
            </a:bodyPr>
            <a:lstStyle/>
            <a:p>
              <a:pPr algn="l" defTabSz="457200">
                <a:defRPr sz="1600">
                  <a:solidFill>
                    <a:srgbClr val="000000"/>
                  </a:solidFill>
                  <a:latin typeface="Helvetica"/>
                  <a:ea typeface="Helvetica"/>
                  <a:cs typeface="Helvetica"/>
                  <a:sym typeface="Helvetica"/>
                </a:defRPr>
              </a:pPr>
              <a:endParaRPr sz="1600"/>
            </a:p>
          </p:txBody>
        </p:sp>
        <p:sp>
          <p:nvSpPr>
            <p:cNvPr id="653" name="Line"/>
            <p:cNvSpPr/>
            <p:nvPr/>
          </p:nvSpPr>
          <p:spPr>
            <a:xfrm flipV="1">
              <a:off x="1061155" y="1342749"/>
              <a:ext cx="1" cy="623148"/>
            </a:xfrm>
            <a:prstGeom prst="line">
              <a:avLst/>
            </a:prstGeom>
            <a:noFill/>
            <a:ln w="50800" cap="flat">
              <a:solidFill>
                <a:srgbClr val="000000"/>
              </a:solidFill>
              <a:prstDash val="solid"/>
              <a:round/>
              <a:headEnd type="triangle" w="med" len="med"/>
            </a:ln>
            <a:effectLst/>
          </p:spPr>
          <p:txBody>
            <a:bodyPr wrap="square" lIns="0" tIns="0" rIns="0" bIns="0" numCol="1" anchor="t">
              <a:noAutofit/>
            </a:bodyPr>
            <a:lstStyle/>
            <a:p>
              <a:pPr algn="l" defTabSz="457200">
                <a:defRPr sz="1600">
                  <a:solidFill>
                    <a:srgbClr val="000000"/>
                  </a:solidFill>
                  <a:latin typeface="Helvetica"/>
                  <a:ea typeface="Helvetica"/>
                  <a:cs typeface="Helvetica"/>
                  <a:sym typeface="Helvetica"/>
                </a:defRPr>
              </a:pPr>
              <a:endParaRPr sz="1600"/>
            </a:p>
          </p:txBody>
        </p:sp>
        <p:sp>
          <p:nvSpPr>
            <p:cNvPr id="654" name="Line"/>
            <p:cNvSpPr/>
            <p:nvPr/>
          </p:nvSpPr>
          <p:spPr>
            <a:xfrm>
              <a:off x="1036320" y="1871069"/>
              <a:ext cx="20320" cy="641210"/>
            </a:xfrm>
            <a:prstGeom prst="line">
              <a:avLst/>
            </a:prstGeom>
            <a:noFill/>
            <a:ln w="76200" cap="flat">
              <a:solidFill>
                <a:srgbClr val="000000"/>
              </a:solidFill>
              <a:prstDash val="sysDot"/>
              <a:round/>
            </a:ln>
            <a:effectLst/>
          </p:spPr>
          <p:txBody>
            <a:bodyPr wrap="square" lIns="0" tIns="0" rIns="0" bIns="0" numCol="1" anchor="t">
              <a:noAutofit/>
            </a:bodyPr>
            <a:lstStyle/>
            <a:p>
              <a:pPr algn="l" defTabSz="457200">
                <a:defRPr sz="1600">
                  <a:solidFill>
                    <a:srgbClr val="000000"/>
                  </a:solidFill>
                  <a:latin typeface="Helvetica"/>
                  <a:ea typeface="Helvetica"/>
                  <a:cs typeface="Helvetica"/>
                  <a:sym typeface="Helvetica"/>
                </a:defRPr>
              </a:pPr>
              <a:endParaRPr sz="1600"/>
            </a:p>
          </p:txBody>
        </p:sp>
      </p:grpSp>
      <p:grpSp>
        <p:nvGrpSpPr>
          <p:cNvPr id="664" name="Group"/>
          <p:cNvGrpSpPr/>
          <p:nvPr/>
        </p:nvGrpSpPr>
        <p:grpSpPr>
          <a:xfrm>
            <a:off x="2763784" y="2129288"/>
            <a:ext cx="5129672" cy="7028463"/>
            <a:chOff x="0" y="0"/>
            <a:chExt cx="5129671" cy="7028462"/>
          </a:xfrm>
        </p:grpSpPr>
        <p:sp>
          <p:nvSpPr>
            <p:cNvPr id="656" name="Line"/>
            <p:cNvSpPr/>
            <p:nvPr/>
          </p:nvSpPr>
          <p:spPr>
            <a:xfrm flipV="1">
              <a:off x="27093" y="0"/>
              <a:ext cx="2106507" cy="6958472"/>
            </a:xfrm>
            <a:prstGeom prst="line">
              <a:avLst/>
            </a:prstGeom>
            <a:noFill/>
            <a:ln w="12700" cap="flat">
              <a:solidFill>
                <a:srgbClr val="000000"/>
              </a:solidFill>
              <a:prstDash val="dash"/>
              <a:round/>
            </a:ln>
            <a:effectLst/>
          </p:spPr>
          <p:txBody>
            <a:bodyPr wrap="square" lIns="0" tIns="0" rIns="0" bIns="0" numCol="1" anchor="t">
              <a:noAutofit/>
            </a:bodyPr>
            <a:lstStyle/>
            <a:p>
              <a:pPr algn="l" defTabSz="457200">
                <a:defRPr sz="1600">
                  <a:solidFill>
                    <a:srgbClr val="000000"/>
                  </a:solidFill>
                  <a:latin typeface="Helvetica"/>
                  <a:ea typeface="Helvetica"/>
                  <a:cs typeface="Helvetica"/>
                  <a:sym typeface="Helvetica"/>
                </a:defRPr>
              </a:pPr>
              <a:endParaRPr sz="1600"/>
            </a:p>
          </p:txBody>
        </p:sp>
        <p:sp>
          <p:nvSpPr>
            <p:cNvPr id="657" name="Line"/>
            <p:cNvSpPr/>
            <p:nvPr/>
          </p:nvSpPr>
          <p:spPr>
            <a:xfrm flipH="1" flipV="1">
              <a:off x="2138115" y="15804"/>
              <a:ext cx="2946401" cy="5274170"/>
            </a:xfrm>
            <a:prstGeom prst="line">
              <a:avLst/>
            </a:prstGeom>
            <a:noFill/>
            <a:ln w="12700" cap="flat">
              <a:solidFill>
                <a:srgbClr val="000000"/>
              </a:solidFill>
              <a:prstDash val="dash"/>
              <a:round/>
            </a:ln>
            <a:effectLst/>
          </p:spPr>
          <p:txBody>
            <a:bodyPr wrap="square" lIns="0" tIns="0" rIns="0" bIns="0" numCol="1" anchor="t">
              <a:noAutofit/>
            </a:bodyPr>
            <a:lstStyle/>
            <a:p>
              <a:pPr algn="l" defTabSz="457200">
                <a:defRPr sz="1600">
                  <a:solidFill>
                    <a:srgbClr val="000000"/>
                  </a:solidFill>
                  <a:latin typeface="Helvetica"/>
                  <a:ea typeface="Helvetica"/>
                  <a:cs typeface="Helvetica"/>
                  <a:sym typeface="Helvetica"/>
                </a:defRPr>
              </a:pPr>
              <a:endParaRPr sz="1600"/>
            </a:p>
          </p:txBody>
        </p:sp>
        <p:sp>
          <p:nvSpPr>
            <p:cNvPr id="658" name="Line"/>
            <p:cNvSpPr/>
            <p:nvPr/>
          </p:nvSpPr>
          <p:spPr>
            <a:xfrm flipH="1">
              <a:off x="1277901" y="92568"/>
              <a:ext cx="889567" cy="5229015"/>
            </a:xfrm>
            <a:prstGeom prst="line">
              <a:avLst/>
            </a:prstGeom>
            <a:noFill/>
            <a:ln w="12700" cap="flat">
              <a:solidFill>
                <a:srgbClr val="000000"/>
              </a:solidFill>
              <a:prstDash val="dash"/>
              <a:round/>
            </a:ln>
            <a:effectLst/>
          </p:spPr>
          <p:txBody>
            <a:bodyPr wrap="square" lIns="0" tIns="0" rIns="0" bIns="0" numCol="1" anchor="t">
              <a:noAutofit/>
            </a:bodyPr>
            <a:lstStyle/>
            <a:p>
              <a:pPr algn="l" defTabSz="457200">
                <a:defRPr sz="1600">
                  <a:solidFill>
                    <a:srgbClr val="000000"/>
                  </a:solidFill>
                  <a:latin typeface="Helvetica"/>
                  <a:ea typeface="Helvetica"/>
                  <a:cs typeface="Helvetica"/>
                  <a:sym typeface="Helvetica"/>
                </a:defRPr>
              </a:pPr>
              <a:endParaRPr sz="1600"/>
            </a:p>
          </p:txBody>
        </p:sp>
        <p:sp>
          <p:nvSpPr>
            <p:cNvPr id="659" name="Shape"/>
            <p:cNvSpPr/>
            <p:nvPr/>
          </p:nvSpPr>
          <p:spPr>
            <a:xfrm>
              <a:off x="0" y="5317066"/>
              <a:ext cx="5129672" cy="1711397"/>
            </a:xfrm>
            <a:custGeom>
              <a:avLst/>
              <a:gdLst/>
              <a:ahLst/>
              <a:cxnLst>
                <a:cxn ang="0">
                  <a:pos x="wd2" y="hd2"/>
                </a:cxn>
                <a:cxn ang="5400000">
                  <a:pos x="wd2" y="hd2"/>
                </a:cxn>
                <a:cxn ang="10800000">
                  <a:pos x="wd2" y="hd2"/>
                </a:cxn>
                <a:cxn ang="16200000">
                  <a:pos x="wd2" y="hd2"/>
                </a:cxn>
              </a:cxnLst>
              <a:rect l="0" t="0" r="r" b="b"/>
              <a:pathLst>
                <a:path w="21600" h="21600" extrusionOk="0">
                  <a:moveTo>
                    <a:pt x="5400" y="0"/>
                  </a:moveTo>
                  <a:lnTo>
                    <a:pt x="0" y="21600"/>
                  </a:lnTo>
                  <a:lnTo>
                    <a:pt x="16200" y="21600"/>
                  </a:lnTo>
                  <a:lnTo>
                    <a:pt x="21600" y="0"/>
                  </a:lnTo>
                  <a:close/>
                </a:path>
              </a:pathLst>
            </a:custGeom>
            <a:solidFill>
              <a:srgbClr val="00CC99"/>
            </a:solidFill>
            <a:ln w="12700" cap="flat">
              <a:solidFill>
                <a:srgbClr val="000000"/>
              </a:solidFill>
              <a:prstDash val="solid"/>
              <a:round/>
            </a:ln>
            <a:effectLst/>
          </p:spPr>
          <p:txBody>
            <a:bodyPr wrap="square" lIns="50800" tIns="50800" rIns="50800" bIns="50800" numCol="1" anchor="ctr">
              <a:noAutofit/>
            </a:bodyPr>
            <a:lstStyle/>
            <a:p>
              <a:pPr>
                <a:defRPr sz="3600">
                  <a:solidFill>
                    <a:srgbClr val="FFFFFF"/>
                  </a:solidFill>
                  <a:latin typeface="Times New Roman"/>
                  <a:ea typeface="Times New Roman"/>
                  <a:cs typeface="Times New Roman"/>
                  <a:sym typeface="Times New Roman"/>
                </a:defRPr>
              </a:pPr>
              <a:endParaRPr sz="3600"/>
            </a:p>
          </p:txBody>
        </p:sp>
        <p:sp>
          <p:nvSpPr>
            <p:cNvPr id="660" name="Shape"/>
            <p:cNvSpPr/>
            <p:nvPr/>
          </p:nvSpPr>
          <p:spPr>
            <a:xfrm>
              <a:off x="1151466" y="2628053"/>
              <a:ext cx="2460979" cy="717974"/>
            </a:xfrm>
            <a:custGeom>
              <a:avLst/>
              <a:gdLst/>
              <a:ahLst/>
              <a:cxnLst>
                <a:cxn ang="0">
                  <a:pos x="wd2" y="hd2"/>
                </a:cxn>
                <a:cxn ang="5400000">
                  <a:pos x="wd2" y="hd2"/>
                </a:cxn>
                <a:cxn ang="10800000">
                  <a:pos x="wd2" y="hd2"/>
                </a:cxn>
                <a:cxn ang="16200000">
                  <a:pos x="wd2" y="hd2"/>
                </a:cxn>
              </a:cxnLst>
              <a:rect l="0" t="0" r="r" b="b"/>
              <a:pathLst>
                <a:path w="21600" h="21600" extrusionOk="0">
                  <a:moveTo>
                    <a:pt x="5400" y="0"/>
                  </a:moveTo>
                  <a:lnTo>
                    <a:pt x="0" y="21600"/>
                  </a:lnTo>
                  <a:lnTo>
                    <a:pt x="16200" y="21600"/>
                  </a:lnTo>
                  <a:lnTo>
                    <a:pt x="21600" y="0"/>
                  </a:lnTo>
                  <a:close/>
                </a:path>
              </a:pathLst>
            </a:custGeom>
            <a:solidFill>
              <a:srgbClr val="00CC99"/>
            </a:solidFill>
            <a:ln w="12700" cap="flat">
              <a:solidFill>
                <a:srgbClr val="000000"/>
              </a:solidFill>
              <a:prstDash val="solid"/>
              <a:round/>
            </a:ln>
            <a:effectLst/>
          </p:spPr>
          <p:txBody>
            <a:bodyPr wrap="square" lIns="50800" tIns="50800" rIns="50800" bIns="50800" numCol="1" anchor="ctr">
              <a:noAutofit/>
            </a:bodyPr>
            <a:lstStyle/>
            <a:p>
              <a:pPr>
                <a:defRPr sz="3600">
                  <a:solidFill>
                    <a:srgbClr val="FFFFFF"/>
                  </a:solidFill>
                  <a:latin typeface="Times New Roman"/>
                  <a:ea typeface="Times New Roman"/>
                  <a:cs typeface="Times New Roman"/>
                  <a:sym typeface="Times New Roman"/>
                </a:defRPr>
              </a:pPr>
              <a:endParaRPr sz="3600"/>
            </a:p>
          </p:txBody>
        </p:sp>
        <p:sp>
          <p:nvSpPr>
            <p:cNvPr id="661" name="Shape"/>
            <p:cNvSpPr/>
            <p:nvPr/>
          </p:nvSpPr>
          <p:spPr>
            <a:xfrm>
              <a:off x="634435" y="3826933"/>
              <a:ext cx="3659859" cy="1065672"/>
            </a:xfrm>
            <a:custGeom>
              <a:avLst/>
              <a:gdLst/>
              <a:ahLst/>
              <a:cxnLst>
                <a:cxn ang="0">
                  <a:pos x="wd2" y="hd2"/>
                </a:cxn>
                <a:cxn ang="5400000">
                  <a:pos x="wd2" y="hd2"/>
                </a:cxn>
                <a:cxn ang="10800000">
                  <a:pos x="wd2" y="hd2"/>
                </a:cxn>
                <a:cxn ang="16200000">
                  <a:pos x="wd2" y="hd2"/>
                </a:cxn>
              </a:cxnLst>
              <a:rect l="0" t="0" r="r" b="b"/>
              <a:pathLst>
                <a:path w="21600" h="21600" extrusionOk="0">
                  <a:moveTo>
                    <a:pt x="5400" y="0"/>
                  </a:moveTo>
                  <a:lnTo>
                    <a:pt x="0" y="21600"/>
                  </a:lnTo>
                  <a:lnTo>
                    <a:pt x="16200" y="21600"/>
                  </a:lnTo>
                  <a:lnTo>
                    <a:pt x="21600" y="0"/>
                  </a:lnTo>
                  <a:close/>
                </a:path>
              </a:pathLst>
            </a:custGeom>
            <a:solidFill>
              <a:srgbClr val="00CC99"/>
            </a:solidFill>
            <a:ln w="12700" cap="flat">
              <a:solidFill>
                <a:srgbClr val="000000"/>
              </a:solidFill>
              <a:prstDash val="solid"/>
              <a:round/>
            </a:ln>
            <a:effectLst/>
          </p:spPr>
          <p:txBody>
            <a:bodyPr wrap="square" lIns="50800" tIns="50800" rIns="50800" bIns="50800" numCol="1" anchor="ctr">
              <a:noAutofit/>
            </a:bodyPr>
            <a:lstStyle/>
            <a:p>
              <a:pPr>
                <a:defRPr sz="3600">
                  <a:solidFill>
                    <a:srgbClr val="FFFFFF"/>
                  </a:solidFill>
                  <a:latin typeface="Times New Roman"/>
                  <a:ea typeface="Times New Roman"/>
                  <a:cs typeface="Times New Roman"/>
                  <a:sym typeface="Times New Roman"/>
                </a:defRPr>
              </a:pPr>
              <a:endParaRPr sz="3600"/>
            </a:p>
          </p:txBody>
        </p:sp>
        <p:sp>
          <p:nvSpPr>
            <p:cNvPr id="662" name="Shape"/>
            <p:cNvSpPr/>
            <p:nvPr/>
          </p:nvSpPr>
          <p:spPr>
            <a:xfrm>
              <a:off x="1524000" y="1456266"/>
              <a:ext cx="1454009" cy="424463"/>
            </a:xfrm>
            <a:custGeom>
              <a:avLst/>
              <a:gdLst/>
              <a:ahLst/>
              <a:cxnLst>
                <a:cxn ang="0">
                  <a:pos x="wd2" y="hd2"/>
                </a:cxn>
                <a:cxn ang="5400000">
                  <a:pos x="wd2" y="hd2"/>
                </a:cxn>
                <a:cxn ang="10800000">
                  <a:pos x="wd2" y="hd2"/>
                </a:cxn>
                <a:cxn ang="16200000">
                  <a:pos x="wd2" y="hd2"/>
                </a:cxn>
              </a:cxnLst>
              <a:rect l="0" t="0" r="r" b="b"/>
              <a:pathLst>
                <a:path w="21600" h="21600" extrusionOk="0">
                  <a:moveTo>
                    <a:pt x="5400" y="0"/>
                  </a:moveTo>
                  <a:lnTo>
                    <a:pt x="0" y="21600"/>
                  </a:lnTo>
                  <a:lnTo>
                    <a:pt x="16200" y="21600"/>
                  </a:lnTo>
                  <a:lnTo>
                    <a:pt x="21600" y="0"/>
                  </a:lnTo>
                  <a:close/>
                </a:path>
              </a:pathLst>
            </a:custGeom>
            <a:solidFill>
              <a:srgbClr val="00CC99"/>
            </a:solidFill>
            <a:ln w="12700" cap="flat">
              <a:solidFill>
                <a:srgbClr val="000000"/>
              </a:solidFill>
              <a:prstDash val="solid"/>
              <a:round/>
            </a:ln>
            <a:effectLst/>
          </p:spPr>
          <p:txBody>
            <a:bodyPr wrap="square" lIns="50800" tIns="50800" rIns="50800" bIns="50800" numCol="1" anchor="ctr">
              <a:noAutofit/>
            </a:bodyPr>
            <a:lstStyle/>
            <a:p>
              <a:pPr>
                <a:defRPr sz="3600">
                  <a:solidFill>
                    <a:srgbClr val="FFFFFF"/>
                  </a:solidFill>
                  <a:latin typeface="Times New Roman"/>
                  <a:ea typeface="Times New Roman"/>
                  <a:cs typeface="Times New Roman"/>
                  <a:sym typeface="Times New Roman"/>
                </a:defRPr>
              </a:pPr>
              <a:endParaRPr sz="3600"/>
            </a:p>
          </p:txBody>
        </p:sp>
        <p:sp>
          <p:nvSpPr>
            <p:cNvPr id="663" name="Line"/>
            <p:cNvSpPr/>
            <p:nvPr/>
          </p:nvSpPr>
          <p:spPr>
            <a:xfrm flipH="1" flipV="1">
              <a:off x="2147146" y="15804"/>
              <a:ext cx="1702366" cy="6990081"/>
            </a:xfrm>
            <a:prstGeom prst="line">
              <a:avLst/>
            </a:prstGeom>
            <a:noFill/>
            <a:ln w="12700" cap="flat">
              <a:solidFill>
                <a:srgbClr val="000000"/>
              </a:solidFill>
              <a:prstDash val="dash"/>
              <a:round/>
            </a:ln>
            <a:effectLst/>
          </p:spPr>
          <p:txBody>
            <a:bodyPr wrap="square" lIns="0" tIns="0" rIns="0" bIns="0" numCol="1" anchor="t">
              <a:noAutofit/>
            </a:bodyPr>
            <a:lstStyle/>
            <a:p>
              <a:pPr algn="l" defTabSz="457200">
                <a:defRPr sz="1600">
                  <a:solidFill>
                    <a:srgbClr val="000000"/>
                  </a:solidFill>
                  <a:latin typeface="Helvetica"/>
                  <a:ea typeface="Helvetica"/>
                  <a:cs typeface="Helvetica"/>
                  <a:sym typeface="Helvetica"/>
                </a:defRPr>
              </a:pPr>
              <a:endParaRPr sz="1600"/>
            </a:p>
          </p:txBody>
        </p:sp>
      </p:grpSp>
      <p:sp>
        <p:nvSpPr>
          <p:cNvPr id="665" name="Pyramid of image J"/>
          <p:cNvSpPr txBox="1"/>
          <p:nvPr/>
        </p:nvSpPr>
        <p:spPr>
          <a:xfrm>
            <a:off x="2949032" y="9151071"/>
            <a:ext cx="3129063" cy="5642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000">
                <a:latin typeface="Times New Roman"/>
                <a:ea typeface="Times New Roman"/>
                <a:cs typeface="Times New Roman"/>
                <a:sym typeface="Times New Roman"/>
              </a:defRPr>
            </a:lvl1pPr>
          </a:lstStyle>
          <a:p>
            <a:r>
              <a:t>Pyramid of image J</a:t>
            </a:r>
          </a:p>
        </p:txBody>
      </p:sp>
      <p:grpSp>
        <p:nvGrpSpPr>
          <p:cNvPr id="674" name="Group"/>
          <p:cNvGrpSpPr/>
          <p:nvPr/>
        </p:nvGrpSpPr>
        <p:grpSpPr>
          <a:xfrm>
            <a:off x="9936744" y="2095421"/>
            <a:ext cx="5134188" cy="7032979"/>
            <a:chOff x="0" y="0"/>
            <a:chExt cx="5134186" cy="7032978"/>
          </a:xfrm>
        </p:grpSpPr>
        <p:sp>
          <p:nvSpPr>
            <p:cNvPr id="666" name="Line"/>
            <p:cNvSpPr/>
            <p:nvPr/>
          </p:nvSpPr>
          <p:spPr>
            <a:xfrm flipV="1">
              <a:off x="27093" y="-1"/>
              <a:ext cx="2108765" cy="6965246"/>
            </a:xfrm>
            <a:prstGeom prst="line">
              <a:avLst/>
            </a:prstGeom>
            <a:noFill/>
            <a:ln w="12700" cap="flat">
              <a:solidFill>
                <a:srgbClr val="000000"/>
              </a:solidFill>
              <a:prstDash val="dash"/>
              <a:round/>
            </a:ln>
            <a:effectLst/>
          </p:spPr>
          <p:txBody>
            <a:bodyPr wrap="square" lIns="0" tIns="0" rIns="0" bIns="0" numCol="1" anchor="t">
              <a:noAutofit/>
            </a:bodyPr>
            <a:lstStyle/>
            <a:p>
              <a:pPr algn="l" defTabSz="457200">
                <a:defRPr sz="1600">
                  <a:solidFill>
                    <a:srgbClr val="000000"/>
                  </a:solidFill>
                  <a:latin typeface="Helvetica"/>
                  <a:ea typeface="Helvetica"/>
                  <a:cs typeface="Helvetica"/>
                  <a:sym typeface="Helvetica"/>
                </a:defRPr>
              </a:pPr>
              <a:endParaRPr sz="1600"/>
            </a:p>
          </p:txBody>
        </p:sp>
        <p:sp>
          <p:nvSpPr>
            <p:cNvPr id="667" name="Line"/>
            <p:cNvSpPr/>
            <p:nvPr/>
          </p:nvSpPr>
          <p:spPr>
            <a:xfrm flipH="1" flipV="1">
              <a:off x="2140373" y="15804"/>
              <a:ext cx="2948659" cy="5276428"/>
            </a:xfrm>
            <a:prstGeom prst="line">
              <a:avLst/>
            </a:prstGeom>
            <a:noFill/>
            <a:ln w="12700" cap="flat">
              <a:solidFill>
                <a:srgbClr val="000000"/>
              </a:solidFill>
              <a:prstDash val="dash"/>
              <a:round/>
            </a:ln>
            <a:effectLst/>
          </p:spPr>
          <p:txBody>
            <a:bodyPr wrap="square" lIns="0" tIns="0" rIns="0" bIns="0" numCol="1" anchor="t">
              <a:noAutofit/>
            </a:bodyPr>
            <a:lstStyle/>
            <a:p>
              <a:pPr algn="l" defTabSz="457200">
                <a:defRPr sz="1600">
                  <a:solidFill>
                    <a:srgbClr val="000000"/>
                  </a:solidFill>
                  <a:latin typeface="Helvetica"/>
                  <a:ea typeface="Helvetica"/>
                  <a:cs typeface="Helvetica"/>
                  <a:sym typeface="Helvetica"/>
                </a:defRPr>
              </a:pPr>
              <a:endParaRPr sz="1600"/>
            </a:p>
          </p:txBody>
        </p:sp>
        <p:sp>
          <p:nvSpPr>
            <p:cNvPr id="668" name="Line"/>
            <p:cNvSpPr/>
            <p:nvPr/>
          </p:nvSpPr>
          <p:spPr>
            <a:xfrm flipH="1">
              <a:off x="1275644" y="92568"/>
              <a:ext cx="894081" cy="5233531"/>
            </a:xfrm>
            <a:prstGeom prst="line">
              <a:avLst/>
            </a:prstGeom>
            <a:noFill/>
            <a:ln w="12700" cap="flat">
              <a:solidFill>
                <a:srgbClr val="000000"/>
              </a:solidFill>
              <a:prstDash val="dash"/>
              <a:round/>
            </a:ln>
            <a:effectLst/>
          </p:spPr>
          <p:txBody>
            <a:bodyPr wrap="square" lIns="0" tIns="0" rIns="0" bIns="0" numCol="1" anchor="t">
              <a:noAutofit/>
            </a:bodyPr>
            <a:lstStyle/>
            <a:p>
              <a:pPr algn="l" defTabSz="457200">
                <a:defRPr sz="1600">
                  <a:solidFill>
                    <a:srgbClr val="000000"/>
                  </a:solidFill>
                  <a:latin typeface="Helvetica"/>
                  <a:ea typeface="Helvetica"/>
                  <a:cs typeface="Helvetica"/>
                  <a:sym typeface="Helvetica"/>
                </a:defRPr>
              </a:pPr>
              <a:endParaRPr sz="1600"/>
            </a:p>
          </p:txBody>
        </p:sp>
        <p:sp>
          <p:nvSpPr>
            <p:cNvPr id="669" name="Shape"/>
            <p:cNvSpPr/>
            <p:nvPr/>
          </p:nvSpPr>
          <p:spPr>
            <a:xfrm>
              <a:off x="0" y="5321582"/>
              <a:ext cx="5134187" cy="1711397"/>
            </a:xfrm>
            <a:custGeom>
              <a:avLst/>
              <a:gdLst/>
              <a:ahLst/>
              <a:cxnLst>
                <a:cxn ang="0">
                  <a:pos x="wd2" y="hd2"/>
                </a:cxn>
                <a:cxn ang="5400000">
                  <a:pos x="wd2" y="hd2"/>
                </a:cxn>
                <a:cxn ang="10800000">
                  <a:pos x="wd2" y="hd2"/>
                </a:cxn>
                <a:cxn ang="16200000">
                  <a:pos x="wd2" y="hd2"/>
                </a:cxn>
              </a:cxnLst>
              <a:rect l="0" t="0" r="r" b="b"/>
              <a:pathLst>
                <a:path w="21600" h="21600" extrusionOk="0">
                  <a:moveTo>
                    <a:pt x="5400" y="0"/>
                  </a:moveTo>
                  <a:lnTo>
                    <a:pt x="0" y="21600"/>
                  </a:lnTo>
                  <a:lnTo>
                    <a:pt x="16200" y="21600"/>
                  </a:lnTo>
                  <a:lnTo>
                    <a:pt x="21600" y="0"/>
                  </a:lnTo>
                  <a:close/>
                </a:path>
              </a:pathLst>
            </a:custGeom>
            <a:solidFill>
              <a:srgbClr val="0000FF"/>
            </a:solidFill>
            <a:ln w="12700" cap="flat">
              <a:solidFill>
                <a:srgbClr val="000000"/>
              </a:solidFill>
              <a:prstDash val="solid"/>
              <a:round/>
            </a:ln>
            <a:effectLst/>
          </p:spPr>
          <p:txBody>
            <a:bodyPr wrap="square" lIns="50800" tIns="50800" rIns="50800" bIns="50800" numCol="1" anchor="ctr">
              <a:noAutofit/>
            </a:bodyPr>
            <a:lstStyle/>
            <a:p>
              <a:pPr>
                <a:defRPr sz="3600">
                  <a:solidFill>
                    <a:srgbClr val="FFFFFF"/>
                  </a:solidFill>
                  <a:latin typeface="Times New Roman"/>
                  <a:ea typeface="Times New Roman"/>
                  <a:cs typeface="Times New Roman"/>
                  <a:sym typeface="Times New Roman"/>
                </a:defRPr>
              </a:pPr>
              <a:endParaRPr sz="3600"/>
            </a:p>
          </p:txBody>
        </p:sp>
        <p:sp>
          <p:nvSpPr>
            <p:cNvPr id="670" name="Shape"/>
            <p:cNvSpPr/>
            <p:nvPr/>
          </p:nvSpPr>
          <p:spPr>
            <a:xfrm>
              <a:off x="1153724" y="2630311"/>
              <a:ext cx="2463237" cy="715716"/>
            </a:xfrm>
            <a:custGeom>
              <a:avLst/>
              <a:gdLst/>
              <a:ahLst/>
              <a:cxnLst>
                <a:cxn ang="0">
                  <a:pos x="wd2" y="hd2"/>
                </a:cxn>
                <a:cxn ang="5400000">
                  <a:pos x="wd2" y="hd2"/>
                </a:cxn>
                <a:cxn ang="10800000">
                  <a:pos x="wd2" y="hd2"/>
                </a:cxn>
                <a:cxn ang="16200000">
                  <a:pos x="wd2" y="hd2"/>
                </a:cxn>
              </a:cxnLst>
              <a:rect l="0" t="0" r="r" b="b"/>
              <a:pathLst>
                <a:path w="21600" h="21600" extrusionOk="0">
                  <a:moveTo>
                    <a:pt x="5400" y="0"/>
                  </a:moveTo>
                  <a:lnTo>
                    <a:pt x="0" y="21600"/>
                  </a:lnTo>
                  <a:lnTo>
                    <a:pt x="16200" y="21600"/>
                  </a:lnTo>
                  <a:lnTo>
                    <a:pt x="21600" y="0"/>
                  </a:lnTo>
                  <a:close/>
                </a:path>
              </a:pathLst>
            </a:custGeom>
            <a:solidFill>
              <a:srgbClr val="0000FF"/>
            </a:solidFill>
            <a:ln w="12700" cap="flat">
              <a:solidFill>
                <a:srgbClr val="000000"/>
              </a:solidFill>
              <a:prstDash val="solid"/>
              <a:round/>
            </a:ln>
            <a:effectLst/>
          </p:spPr>
          <p:txBody>
            <a:bodyPr wrap="square" lIns="50800" tIns="50800" rIns="50800" bIns="50800" numCol="1" anchor="ctr">
              <a:noAutofit/>
            </a:bodyPr>
            <a:lstStyle/>
            <a:p>
              <a:pPr>
                <a:defRPr sz="3600">
                  <a:solidFill>
                    <a:srgbClr val="FFFFFF"/>
                  </a:solidFill>
                  <a:latin typeface="Times New Roman"/>
                  <a:ea typeface="Times New Roman"/>
                  <a:cs typeface="Times New Roman"/>
                  <a:sym typeface="Times New Roman"/>
                </a:defRPr>
              </a:pPr>
              <a:endParaRPr sz="3600"/>
            </a:p>
          </p:txBody>
        </p:sp>
        <p:sp>
          <p:nvSpPr>
            <p:cNvPr id="671" name="Shape"/>
            <p:cNvSpPr/>
            <p:nvPr/>
          </p:nvSpPr>
          <p:spPr>
            <a:xfrm>
              <a:off x="638951" y="3829191"/>
              <a:ext cx="3659858" cy="1065672"/>
            </a:xfrm>
            <a:custGeom>
              <a:avLst/>
              <a:gdLst/>
              <a:ahLst/>
              <a:cxnLst>
                <a:cxn ang="0">
                  <a:pos x="wd2" y="hd2"/>
                </a:cxn>
                <a:cxn ang="5400000">
                  <a:pos x="wd2" y="hd2"/>
                </a:cxn>
                <a:cxn ang="10800000">
                  <a:pos x="wd2" y="hd2"/>
                </a:cxn>
                <a:cxn ang="16200000">
                  <a:pos x="wd2" y="hd2"/>
                </a:cxn>
              </a:cxnLst>
              <a:rect l="0" t="0" r="r" b="b"/>
              <a:pathLst>
                <a:path w="21600" h="21600" extrusionOk="0">
                  <a:moveTo>
                    <a:pt x="5400" y="0"/>
                  </a:moveTo>
                  <a:lnTo>
                    <a:pt x="0" y="21600"/>
                  </a:lnTo>
                  <a:lnTo>
                    <a:pt x="16200" y="21600"/>
                  </a:lnTo>
                  <a:lnTo>
                    <a:pt x="21600" y="0"/>
                  </a:lnTo>
                  <a:close/>
                </a:path>
              </a:pathLst>
            </a:custGeom>
            <a:solidFill>
              <a:srgbClr val="0000FF"/>
            </a:solidFill>
            <a:ln w="12700" cap="flat">
              <a:solidFill>
                <a:srgbClr val="000000"/>
              </a:solidFill>
              <a:prstDash val="solid"/>
              <a:round/>
            </a:ln>
            <a:effectLst/>
          </p:spPr>
          <p:txBody>
            <a:bodyPr wrap="square" lIns="50800" tIns="50800" rIns="50800" bIns="50800" numCol="1" anchor="ctr">
              <a:noAutofit/>
            </a:bodyPr>
            <a:lstStyle/>
            <a:p>
              <a:pPr>
                <a:defRPr sz="3600">
                  <a:solidFill>
                    <a:srgbClr val="FFFFFF"/>
                  </a:solidFill>
                  <a:latin typeface="Times New Roman"/>
                  <a:ea typeface="Times New Roman"/>
                  <a:cs typeface="Times New Roman"/>
                  <a:sym typeface="Times New Roman"/>
                </a:defRPr>
              </a:pPr>
              <a:endParaRPr sz="3600"/>
            </a:p>
          </p:txBody>
        </p:sp>
        <p:sp>
          <p:nvSpPr>
            <p:cNvPr id="672" name="Shape"/>
            <p:cNvSpPr/>
            <p:nvPr/>
          </p:nvSpPr>
          <p:spPr>
            <a:xfrm>
              <a:off x="1526257" y="1458524"/>
              <a:ext cx="1451752" cy="419948"/>
            </a:xfrm>
            <a:custGeom>
              <a:avLst/>
              <a:gdLst/>
              <a:ahLst/>
              <a:cxnLst>
                <a:cxn ang="0">
                  <a:pos x="wd2" y="hd2"/>
                </a:cxn>
                <a:cxn ang="5400000">
                  <a:pos x="wd2" y="hd2"/>
                </a:cxn>
                <a:cxn ang="10800000">
                  <a:pos x="wd2" y="hd2"/>
                </a:cxn>
                <a:cxn ang="16200000">
                  <a:pos x="wd2" y="hd2"/>
                </a:cxn>
              </a:cxnLst>
              <a:rect l="0" t="0" r="r" b="b"/>
              <a:pathLst>
                <a:path w="21600" h="21600" extrusionOk="0">
                  <a:moveTo>
                    <a:pt x="5400" y="0"/>
                  </a:moveTo>
                  <a:lnTo>
                    <a:pt x="0" y="21600"/>
                  </a:lnTo>
                  <a:lnTo>
                    <a:pt x="16200" y="21600"/>
                  </a:lnTo>
                  <a:lnTo>
                    <a:pt x="21600" y="0"/>
                  </a:lnTo>
                  <a:close/>
                </a:path>
              </a:pathLst>
            </a:custGeom>
            <a:solidFill>
              <a:srgbClr val="0000FF"/>
            </a:solidFill>
            <a:ln w="12700" cap="flat">
              <a:solidFill>
                <a:srgbClr val="000000"/>
              </a:solidFill>
              <a:prstDash val="solid"/>
              <a:round/>
            </a:ln>
            <a:effectLst/>
          </p:spPr>
          <p:txBody>
            <a:bodyPr wrap="square" lIns="50800" tIns="50800" rIns="50800" bIns="50800" numCol="1" anchor="ctr">
              <a:noAutofit/>
            </a:bodyPr>
            <a:lstStyle/>
            <a:p>
              <a:pPr>
                <a:defRPr sz="3600">
                  <a:solidFill>
                    <a:srgbClr val="FFFFFF"/>
                  </a:solidFill>
                  <a:latin typeface="Times New Roman"/>
                  <a:ea typeface="Times New Roman"/>
                  <a:cs typeface="Times New Roman"/>
                  <a:sym typeface="Times New Roman"/>
                </a:defRPr>
              </a:pPr>
              <a:endParaRPr sz="3600"/>
            </a:p>
          </p:txBody>
        </p:sp>
        <p:sp>
          <p:nvSpPr>
            <p:cNvPr id="673" name="Line"/>
            <p:cNvSpPr/>
            <p:nvPr/>
          </p:nvSpPr>
          <p:spPr>
            <a:xfrm flipH="1" flipV="1">
              <a:off x="2149404" y="15804"/>
              <a:ext cx="1702365" cy="6992339"/>
            </a:xfrm>
            <a:prstGeom prst="line">
              <a:avLst/>
            </a:prstGeom>
            <a:noFill/>
            <a:ln w="12700" cap="flat">
              <a:solidFill>
                <a:srgbClr val="000000"/>
              </a:solidFill>
              <a:prstDash val="dash"/>
              <a:round/>
            </a:ln>
            <a:effectLst/>
          </p:spPr>
          <p:txBody>
            <a:bodyPr wrap="square" lIns="0" tIns="0" rIns="0" bIns="0" numCol="1" anchor="t">
              <a:noAutofit/>
            </a:bodyPr>
            <a:lstStyle/>
            <a:p>
              <a:pPr algn="l" defTabSz="457200">
                <a:defRPr sz="1600">
                  <a:solidFill>
                    <a:srgbClr val="000000"/>
                  </a:solidFill>
                  <a:latin typeface="Helvetica"/>
                  <a:ea typeface="Helvetica"/>
                  <a:cs typeface="Helvetica"/>
                  <a:sym typeface="Helvetica"/>
                </a:defRPr>
              </a:pPr>
              <a:endParaRPr sz="1600"/>
            </a:p>
          </p:txBody>
        </p:sp>
      </p:grpSp>
      <p:sp>
        <p:nvSpPr>
          <p:cNvPr id="675" name="Pyramid of image I"/>
          <p:cNvSpPr txBox="1"/>
          <p:nvPr/>
        </p:nvSpPr>
        <p:spPr>
          <a:xfrm>
            <a:off x="10279099" y="9151071"/>
            <a:ext cx="3085780" cy="5642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000">
                <a:latin typeface="Times New Roman"/>
                <a:ea typeface="Times New Roman"/>
                <a:cs typeface="Times New Roman"/>
                <a:sym typeface="Times New Roman"/>
              </a:defRPr>
            </a:lvl1pPr>
          </a:lstStyle>
          <a:p>
            <a:r>
              <a:t>Pyramid of image I</a:t>
            </a:r>
          </a:p>
        </p:txBody>
      </p:sp>
      <p:sp>
        <p:nvSpPr>
          <p:cNvPr id="676" name="image I"/>
          <p:cNvSpPr txBox="1"/>
          <p:nvPr/>
        </p:nvSpPr>
        <p:spPr>
          <a:xfrm>
            <a:off x="11188003" y="7796405"/>
            <a:ext cx="1267975" cy="5642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000">
                <a:latin typeface="Times New Roman"/>
                <a:ea typeface="Times New Roman"/>
                <a:cs typeface="Times New Roman"/>
                <a:sym typeface="Times New Roman"/>
              </a:defRPr>
            </a:lvl1pPr>
          </a:lstStyle>
          <a:p>
            <a:r>
              <a:t>image I</a:t>
            </a:r>
          </a:p>
        </p:txBody>
      </p:sp>
      <p:sp>
        <p:nvSpPr>
          <p:cNvPr id="677" name="image J"/>
          <p:cNvSpPr txBox="1"/>
          <p:nvPr/>
        </p:nvSpPr>
        <p:spPr>
          <a:xfrm>
            <a:off x="3857935" y="7776085"/>
            <a:ext cx="1311257" cy="5642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000">
                <a:latin typeface="Times New Roman"/>
                <a:ea typeface="Times New Roman"/>
                <a:cs typeface="Times New Roman"/>
                <a:sym typeface="Times New Roman"/>
              </a:defRPr>
            </a:lvl1pPr>
          </a:lstStyle>
          <a:p>
            <a:r>
              <a:t>image J</a:t>
            </a:r>
          </a:p>
        </p:txBody>
      </p:sp>
      <p:grpSp>
        <p:nvGrpSpPr>
          <p:cNvPr id="682" name="Group"/>
          <p:cNvGrpSpPr/>
          <p:nvPr/>
        </p:nvGrpSpPr>
        <p:grpSpPr>
          <a:xfrm>
            <a:off x="7448946" y="3882027"/>
            <a:ext cx="2223366" cy="5079815"/>
            <a:chOff x="-1111682" y="-282128"/>
            <a:chExt cx="2223364" cy="5079813"/>
          </a:xfrm>
        </p:grpSpPr>
        <p:sp>
          <p:nvSpPr>
            <p:cNvPr id="678" name="u=10 pixels"/>
            <p:cNvSpPr txBox="1"/>
            <p:nvPr/>
          </p:nvSpPr>
          <p:spPr>
            <a:xfrm>
              <a:off x="-967411" y="4233428"/>
              <a:ext cx="1934823" cy="56425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sz="3000">
                  <a:latin typeface="Times New Roman"/>
                  <a:ea typeface="Times New Roman"/>
                  <a:cs typeface="Times New Roman"/>
                  <a:sym typeface="Times New Roman"/>
                </a:defRPr>
              </a:lvl1pPr>
            </a:lstStyle>
            <a:p>
              <a:r>
                <a:t>u=10 pixels</a:t>
              </a:r>
            </a:p>
          </p:txBody>
        </p:sp>
        <p:sp>
          <p:nvSpPr>
            <p:cNvPr id="679" name="u=5 pixels"/>
            <p:cNvSpPr txBox="1"/>
            <p:nvPr/>
          </p:nvSpPr>
          <p:spPr>
            <a:xfrm>
              <a:off x="-871231" y="2373019"/>
              <a:ext cx="1742463" cy="56425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sz="3000">
                  <a:latin typeface="Times New Roman"/>
                  <a:ea typeface="Times New Roman"/>
                  <a:cs typeface="Times New Roman"/>
                  <a:sym typeface="Times New Roman"/>
                </a:defRPr>
              </a:lvl1pPr>
            </a:lstStyle>
            <a:p>
              <a:r>
                <a:t>u=5 pixels</a:t>
              </a:r>
            </a:p>
          </p:txBody>
        </p:sp>
        <p:sp>
          <p:nvSpPr>
            <p:cNvPr id="680" name="u=2.5 pixels"/>
            <p:cNvSpPr txBox="1"/>
            <p:nvPr/>
          </p:nvSpPr>
          <p:spPr>
            <a:xfrm>
              <a:off x="-1015501" y="946103"/>
              <a:ext cx="2031003" cy="56425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sz="3000">
                  <a:latin typeface="Times New Roman"/>
                  <a:ea typeface="Times New Roman"/>
                  <a:cs typeface="Times New Roman"/>
                  <a:sym typeface="Times New Roman"/>
                </a:defRPr>
              </a:lvl1pPr>
            </a:lstStyle>
            <a:p>
              <a:r>
                <a:t>u=2.5 pixels</a:t>
              </a:r>
            </a:p>
          </p:txBody>
        </p:sp>
        <p:sp>
          <p:nvSpPr>
            <p:cNvPr id="681" name="u=1.25 pixels"/>
            <p:cNvSpPr txBox="1"/>
            <p:nvPr/>
          </p:nvSpPr>
          <p:spPr>
            <a:xfrm>
              <a:off x="-1111682" y="-282128"/>
              <a:ext cx="2223364" cy="56425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sz="3000">
                  <a:latin typeface="Times New Roman"/>
                  <a:ea typeface="Times New Roman"/>
                  <a:cs typeface="Times New Roman"/>
                  <a:sym typeface="Times New Roman"/>
                </a:defRPr>
              </a:lvl1pPr>
            </a:lstStyle>
            <a:p>
              <a:r>
                <a:t>u=1.25 pixels</a:t>
              </a:r>
            </a:p>
          </p:txBody>
        </p:sp>
      </p:grpSp>
    </p:spTree>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iterate>
                                    <p:tmAbs val="0"/>
                                  </p:iterate>
                                  <p:childTnLst>
                                    <p:set>
                                      <p:cBhvr>
                                        <p:cTn id="6" fill="hold"/>
                                        <p:tgtEl>
                                          <p:spTgt spid="682"/>
                                        </p:tgtEl>
                                        <p:attrNameLst>
                                          <p:attrName>style.visibility</p:attrName>
                                        </p:attrNameLst>
                                      </p:cBhvr>
                                      <p:to>
                                        <p:strVal val="visible"/>
                                      </p:to>
                                    </p:set>
                                    <p:animEffect transition="in" filter="wipe(down)">
                                      <p:cBhvr>
                                        <p:cTn id="7" dur="500"/>
                                        <p:tgtEl>
                                          <p:spTgt spid="68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iterate>
                                    <p:tmAbs val="0"/>
                                  </p:iterate>
                                  <p:childTnLst>
                                    <p:set>
                                      <p:cBhvr>
                                        <p:cTn id="11" fill="hold"/>
                                        <p:tgtEl>
                                          <p:spTgt spid="655"/>
                                        </p:tgtEl>
                                        <p:attrNameLst>
                                          <p:attrName>style.visibility</p:attrName>
                                        </p:attrNameLst>
                                      </p:cBhvr>
                                      <p:to>
                                        <p:strVal val="visible"/>
                                      </p:to>
                                    </p:set>
                                    <p:animEffect transition="in" filter="wipe(up)">
                                      <p:cBhvr>
                                        <p:cTn id="12" dur="500"/>
                                        <p:tgtEl>
                                          <p:spTgt spid="6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5" grpId="0" animBg="1" advAuto="0"/>
      <p:bldP spid="682" grpId="0" animBg="1" advAuto="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4" name="Parametric motion estimation"/>
          <p:cNvSpPr txBox="1">
            <a:spLocks noGrp="1"/>
          </p:cNvSpPr>
          <p:nvPr>
            <p:ph type="ctrTitle"/>
          </p:nvPr>
        </p:nvSpPr>
        <p:spPr/>
        <p:txBody>
          <a:bodyPr/>
          <a:lstStyle/>
          <a:p>
            <a:r>
              <a:rPr lang="en-US"/>
              <a:t>Parametric motion estimation</a:t>
            </a:r>
          </a:p>
        </p:txBody>
      </p:sp>
      <p:sp>
        <p:nvSpPr>
          <p:cNvPr id="5" name="Subtitle 4">
            <a:extLst>
              <a:ext uri="{FF2B5EF4-FFF2-40B4-BE49-F238E27FC236}">
                <a16:creationId xmlns:a16="http://schemas.microsoft.com/office/drawing/2014/main" id="{7AA2AFBE-AB12-8AD7-3FA0-EF82D81F633E}"/>
              </a:ext>
            </a:extLst>
          </p:cNvPr>
          <p:cNvSpPr>
            <a:spLocks noGrp="1"/>
          </p:cNvSpPr>
          <p:nvPr>
            <p:ph type="subTitle" idx="1"/>
          </p:nvPr>
        </p:nvSpPr>
        <p:spPr/>
        <p:txBody>
          <a:bodyPr/>
          <a:lstStyle/>
          <a:p>
            <a:endParaRPr lang="en-K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B810C27-99F2-BB11-4A0F-CAAB02604F6E}"/>
              </a:ext>
            </a:extLst>
          </p:cNvPr>
          <p:cNvSpPr>
            <a:spLocks noGrp="1"/>
          </p:cNvSpPr>
          <p:nvPr>
            <p:ph type="title"/>
          </p:nvPr>
        </p:nvSpPr>
        <p:spPr/>
        <p:txBody>
          <a:bodyPr/>
          <a:lstStyle/>
          <a:p>
            <a:r>
              <a:rPr lang="en-US" dirty="0"/>
              <a:t>Global (parametric) motion models</a:t>
            </a:r>
            <a:endParaRPr lang="en-KR" dirty="0"/>
          </a:p>
        </p:txBody>
      </p:sp>
      <p:sp>
        <p:nvSpPr>
          <p:cNvPr id="687" name="2D Models:…"/>
          <p:cNvSpPr txBox="1">
            <a:spLocks noGrp="1"/>
          </p:cNvSpPr>
          <p:nvPr>
            <p:ph idx="1"/>
          </p:nvPr>
        </p:nvSpPr>
        <p:spPr/>
        <p:txBody>
          <a:bodyPr/>
          <a:lstStyle/>
          <a:p>
            <a:r>
              <a:rPr lang="en-US"/>
              <a:t>2D Models:</a:t>
            </a:r>
          </a:p>
          <a:p>
            <a:pPr lvl="1"/>
            <a:r>
              <a:rPr lang="en-US"/>
              <a:t>Affine</a:t>
            </a:r>
          </a:p>
          <a:p>
            <a:pPr lvl="1"/>
            <a:r>
              <a:rPr lang="en-US"/>
              <a:t>Quadratic</a:t>
            </a:r>
          </a:p>
          <a:p>
            <a:pPr lvl="1"/>
            <a:r>
              <a:rPr lang="en-US"/>
              <a:t>Planar projective transform (Homography)</a:t>
            </a:r>
          </a:p>
          <a:p>
            <a:endParaRPr lang="en-US"/>
          </a:p>
          <a:p>
            <a:r>
              <a:rPr lang="en-US"/>
              <a:t>3D Models:</a:t>
            </a:r>
          </a:p>
          <a:p>
            <a:pPr lvl="1"/>
            <a:r>
              <a:rPr lang="en-US"/>
              <a:t>Instantaneous camera motion models </a:t>
            </a:r>
          </a:p>
          <a:p>
            <a:pPr lvl="1"/>
            <a:r>
              <a:rPr lang="en-US"/>
              <a:t>Homography+epipole</a:t>
            </a:r>
          </a:p>
          <a:p>
            <a:pPr lvl="1"/>
            <a:r>
              <a:rPr lang="en-US"/>
              <a:t>Plane+Parallax</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6" name="Classes of Techniques"/>
          <p:cNvSpPr txBox="1">
            <a:spLocks noGrp="1"/>
          </p:cNvSpPr>
          <p:nvPr>
            <p:ph type="title"/>
          </p:nvPr>
        </p:nvSpPr>
        <p:spPr/>
        <p:txBody>
          <a:bodyPr/>
          <a:lstStyle/>
          <a:p>
            <a:r>
              <a:rPr lang="en-US"/>
              <a:t>Classes of Techniques</a:t>
            </a:r>
          </a:p>
        </p:txBody>
      </p:sp>
      <p:sp>
        <p:nvSpPr>
          <p:cNvPr id="415" name="Feature-based methods…"/>
          <p:cNvSpPr txBox="1">
            <a:spLocks noGrp="1"/>
          </p:cNvSpPr>
          <p:nvPr>
            <p:ph idx="1"/>
          </p:nvPr>
        </p:nvSpPr>
        <p:spPr/>
        <p:txBody>
          <a:bodyPr/>
          <a:lstStyle/>
          <a:p>
            <a:r>
              <a:rPr lang="en-US"/>
              <a:t>Feature-based methods</a:t>
            </a:r>
          </a:p>
          <a:p>
            <a:pPr lvl="1"/>
            <a:r>
              <a:rPr lang="en-US"/>
              <a:t>Extract visual features (corners, textured areas) and track them</a:t>
            </a:r>
          </a:p>
          <a:p>
            <a:pPr lvl="1"/>
            <a:r>
              <a:rPr lang="en-US"/>
              <a:t>Sparse motion fields, but possibly robust tracking</a:t>
            </a:r>
          </a:p>
          <a:p>
            <a:pPr lvl="1"/>
            <a:r>
              <a:rPr lang="en-US"/>
              <a:t>Suitable especially when image motion is large (10s of pixels)</a:t>
            </a:r>
          </a:p>
          <a:p>
            <a:r>
              <a:rPr lang="en-US"/>
              <a:t>Direct-methods</a:t>
            </a:r>
          </a:p>
          <a:p>
            <a:pPr lvl="1"/>
            <a:r>
              <a:rPr lang="en-US"/>
              <a:t>Directly recover image motion from spatio-temporal image brightness variations</a:t>
            </a:r>
          </a:p>
          <a:p>
            <a:pPr lvl="1"/>
            <a:r>
              <a:rPr lang="en-US"/>
              <a:t>Global motion parameters directly recovered without an intermediate feature motion calculation</a:t>
            </a:r>
          </a:p>
          <a:p>
            <a:pPr lvl="1"/>
            <a:r>
              <a:rPr lang="en-US"/>
              <a:t>Dense motion fields, but more sensitive to appearance variations</a:t>
            </a:r>
          </a:p>
          <a:p>
            <a:pPr lvl="1"/>
            <a:r>
              <a:rPr lang="en-US"/>
              <a:t>Suitable for video and when image motion is small (&lt; 10 pixels)</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0" name="image.png" descr="image.png"/>
          <p:cNvPicPr>
            <a:picLocks noChangeAspect="1"/>
          </p:cNvPicPr>
          <p:nvPr/>
        </p:nvPicPr>
        <p:blipFill>
          <a:blip r:embed="rId2"/>
          <a:stretch>
            <a:fillRect/>
          </a:stretch>
        </p:blipFill>
        <p:spPr>
          <a:xfrm>
            <a:off x="5744051" y="2185528"/>
            <a:ext cx="5635414" cy="2149406"/>
          </a:xfrm>
          <a:prstGeom prst="rect">
            <a:avLst/>
          </a:prstGeom>
          <a:ln w="12700">
            <a:miter lim="400000"/>
          </a:ln>
        </p:spPr>
      </p:pic>
      <p:sp>
        <p:nvSpPr>
          <p:cNvPr id="692" name="Motion models"/>
          <p:cNvSpPr txBox="1">
            <a:spLocks noGrp="1"/>
          </p:cNvSpPr>
          <p:nvPr>
            <p:ph type="title"/>
          </p:nvPr>
        </p:nvSpPr>
        <p:spPr/>
        <p:txBody>
          <a:bodyPr/>
          <a:lstStyle/>
          <a:p>
            <a:r>
              <a:rPr lang="en-US"/>
              <a:t>Motion models</a:t>
            </a:r>
          </a:p>
        </p:txBody>
      </p:sp>
      <p:sp>
        <p:nvSpPr>
          <p:cNvPr id="6" name="Content Placeholder 5">
            <a:extLst>
              <a:ext uri="{FF2B5EF4-FFF2-40B4-BE49-F238E27FC236}">
                <a16:creationId xmlns:a16="http://schemas.microsoft.com/office/drawing/2014/main" id="{F87CFBBA-D650-5672-94E5-318984C91D2A}"/>
              </a:ext>
            </a:extLst>
          </p:cNvPr>
          <p:cNvSpPr>
            <a:spLocks noGrp="1"/>
          </p:cNvSpPr>
          <p:nvPr>
            <p:ph idx="1"/>
          </p:nvPr>
        </p:nvSpPr>
        <p:spPr/>
        <p:txBody>
          <a:bodyPr/>
          <a:lstStyle/>
          <a:p>
            <a:endParaRPr lang="en-KR"/>
          </a:p>
        </p:txBody>
      </p:sp>
      <p:grpSp>
        <p:nvGrpSpPr>
          <p:cNvPr id="699" name="Group"/>
          <p:cNvGrpSpPr/>
          <p:nvPr/>
        </p:nvGrpSpPr>
        <p:grpSpPr>
          <a:xfrm>
            <a:off x="2733358" y="4150899"/>
            <a:ext cx="2709808" cy="4285312"/>
            <a:chOff x="-782265" y="-235962"/>
            <a:chExt cx="2709806" cy="4285311"/>
          </a:xfrm>
        </p:grpSpPr>
        <p:grpSp>
          <p:nvGrpSpPr>
            <p:cNvPr id="696" name="Group"/>
            <p:cNvGrpSpPr/>
            <p:nvPr/>
          </p:nvGrpSpPr>
          <p:grpSpPr>
            <a:xfrm>
              <a:off x="0" y="1160497"/>
              <a:ext cx="1927541" cy="2384215"/>
              <a:chOff x="0" y="0"/>
              <a:chExt cx="1927540" cy="2384213"/>
            </a:xfrm>
          </p:grpSpPr>
          <p:pic>
            <p:nvPicPr>
              <p:cNvPr id="693" name="TRANSLATION.png" descr="TRANSLATION.png"/>
              <p:cNvPicPr>
                <a:picLocks noChangeAspect="1"/>
              </p:cNvPicPr>
              <p:nvPr/>
            </p:nvPicPr>
            <p:blipFill>
              <a:blip r:embed="rId3"/>
              <a:stretch>
                <a:fillRect/>
              </a:stretch>
            </p:blipFill>
            <p:spPr>
              <a:xfrm>
                <a:off x="0" y="0"/>
                <a:ext cx="1927541" cy="2384214"/>
              </a:xfrm>
              <a:prstGeom prst="rect">
                <a:avLst/>
              </a:prstGeom>
              <a:ln w="12700" cap="flat">
                <a:noFill/>
                <a:miter lim="400000"/>
              </a:ln>
              <a:effectLst/>
            </p:spPr>
          </p:pic>
          <p:sp>
            <p:nvSpPr>
              <p:cNvPr id="694" name="Rectangle"/>
              <p:cNvSpPr/>
              <p:nvPr/>
            </p:nvSpPr>
            <p:spPr>
              <a:xfrm>
                <a:off x="-1" y="0"/>
                <a:ext cx="1349280" cy="1986845"/>
              </a:xfrm>
              <a:prstGeom prst="rect">
                <a:avLst/>
              </a:prstGeom>
              <a:noFill/>
              <a:ln w="38100" cap="flat">
                <a:solidFill>
                  <a:srgbClr val="D3030D"/>
                </a:solidFill>
                <a:prstDash val="solid"/>
                <a:round/>
              </a:ln>
              <a:effectLst/>
            </p:spPr>
            <p:txBody>
              <a:bodyPr wrap="square" lIns="50800" tIns="50800" rIns="50800" bIns="50800" numCol="1" anchor="ctr">
                <a:noAutofit/>
              </a:bodyPr>
              <a:lstStyle/>
              <a:p>
                <a:pPr>
                  <a:defRPr sz="3600">
                    <a:solidFill>
                      <a:srgbClr val="FFFFFF"/>
                    </a:solidFill>
                    <a:latin typeface="Times New Roman"/>
                    <a:ea typeface="Times New Roman"/>
                    <a:cs typeface="Times New Roman"/>
                    <a:sym typeface="Times New Roman"/>
                  </a:defRPr>
                </a:pPr>
                <a:endParaRPr sz="3600"/>
              </a:p>
            </p:txBody>
          </p:sp>
          <p:sp>
            <p:nvSpPr>
              <p:cNvPr id="695" name="Rectangle"/>
              <p:cNvSpPr/>
              <p:nvPr/>
            </p:nvSpPr>
            <p:spPr>
              <a:xfrm>
                <a:off x="507987" y="397368"/>
                <a:ext cx="1419554" cy="1986846"/>
              </a:xfrm>
              <a:prstGeom prst="rect">
                <a:avLst/>
              </a:prstGeom>
              <a:noFill/>
              <a:ln w="38100" cap="flat">
                <a:solidFill>
                  <a:srgbClr val="60C900"/>
                </a:solidFill>
                <a:prstDash val="solid"/>
                <a:round/>
              </a:ln>
              <a:effectLst/>
            </p:spPr>
            <p:txBody>
              <a:bodyPr wrap="square" lIns="50800" tIns="50800" rIns="50800" bIns="50800" numCol="1" anchor="ctr">
                <a:noAutofit/>
              </a:bodyPr>
              <a:lstStyle/>
              <a:p>
                <a:pPr>
                  <a:defRPr sz="3600">
                    <a:solidFill>
                      <a:srgbClr val="FFFFFF"/>
                    </a:solidFill>
                    <a:latin typeface="Times New Roman"/>
                    <a:ea typeface="Times New Roman"/>
                    <a:cs typeface="Times New Roman"/>
                    <a:sym typeface="Times New Roman"/>
                  </a:defRPr>
                </a:pPr>
                <a:endParaRPr sz="3600"/>
              </a:p>
            </p:txBody>
          </p:sp>
        </p:grpSp>
        <p:sp>
          <p:nvSpPr>
            <p:cNvPr id="697" name="Translation"/>
            <p:cNvSpPr txBox="1"/>
            <p:nvPr/>
          </p:nvSpPr>
          <p:spPr>
            <a:xfrm>
              <a:off x="-664568" y="-235962"/>
              <a:ext cx="1521890" cy="47192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sz="2400">
                  <a:latin typeface="Times New Roman"/>
                  <a:ea typeface="Times New Roman"/>
                  <a:cs typeface="Times New Roman"/>
                  <a:sym typeface="Times New Roman"/>
                </a:defRPr>
              </a:lvl1pPr>
            </a:lstStyle>
            <a:p>
              <a:r>
                <a:t>Translation</a:t>
              </a:r>
            </a:p>
          </p:txBody>
        </p:sp>
        <p:sp>
          <p:nvSpPr>
            <p:cNvPr id="698" name="2 unknowns"/>
            <p:cNvSpPr txBox="1"/>
            <p:nvPr/>
          </p:nvSpPr>
          <p:spPr>
            <a:xfrm>
              <a:off x="-782265" y="3577425"/>
              <a:ext cx="1564530" cy="47192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sz="2400">
                  <a:latin typeface="Times New Roman"/>
                  <a:ea typeface="Times New Roman"/>
                  <a:cs typeface="Times New Roman"/>
                  <a:sym typeface="Times New Roman"/>
                </a:defRPr>
              </a:lvl1pPr>
            </a:lstStyle>
            <a:p>
              <a:r>
                <a:t>2 unknowns</a:t>
              </a:r>
            </a:p>
          </p:txBody>
        </p:sp>
      </p:grpSp>
      <p:grpSp>
        <p:nvGrpSpPr>
          <p:cNvPr id="709" name="Group"/>
          <p:cNvGrpSpPr/>
          <p:nvPr/>
        </p:nvGrpSpPr>
        <p:grpSpPr>
          <a:xfrm>
            <a:off x="5552569" y="4098971"/>
            <a:ext cx="2780921" cy="4386913"/>
            <a:chOff x="-758185" y="-235962"/>
            <a:chExt cx="2780920" cy="4386911"/>
          </a:xfrm>
        </p:grpSpPr>
        <p:grpSp>
          <p:nvGrpSpPr>
            <p:cNvPr id="706" name="Group"/>
            <p:cNvGrpSpPr/>
            <p:nvPr/>
          </p:nvGrpSpPr>
          <p:grpSpPr>
            <a:xfrm>
              <a:off x="0" y="1212426"/>
              <a:ext cx="2022735" cy="2384215"/>
              <a:chOff x="0" y="0"/>
              <a:chExt cx="2022734" cy="2384213"/>
            </a:xfrm>
          </p:grpSpPr>
          <p:pic>
            <p:nvPicPr>
              <p:cNvPr id="700" name="AFFINE.png" descr="AFFINE.png"/>
              <p:cNvPicPr>
                <a:picLocks noChangeAspect="1"/>
              </p:cNvPicPr>
              <p:nvPr/>
            </p:nvPicPr>
            <p:blipFill>
              <a:blip r:embed="rId4"/>
              <a:stretch>
                <a:fillRect/>
              </a:stretch>
            </p:blipFill>
            <p:spPr>
              <a:xfrm>
                <a:off x="0" y="0"/>
                <a:ext cx="2022735" cy="2384214"/>
              </a:xfrm>
              <a:prstGeom prst="rect">
                <a:avLst/>
              </a:prstGeom>
              <a:ln w="12700" cap="flat">
                <a:noFill/>
                <a:miter lim="400000"/>
              </a:ln>
              <a:effectLst/>
            </p:spPr>
          </p:pic>
          <p:sp>
            <p:nvSpPr>
              <p:cNvPr id="701" name="Rectangle"/>
              <p:cNvSpPr/>
              <p:nvPr/>
            </p:nvSpPr>
            <p:spPr>
              <a:xfrm>
                <a:off x="0" y="0"/>
                <a:ext cx="1348490" cy="1882274"/>
              </a:xfrm>
              <a:prstGeom prst="rect">
                <a:avLst/>
              </a:prstGeom>
              <a:noFill/>
              <a:ln w="38100" cap="flat">
                <a:solidFill>
                  <a:srgbClr val="D3030D"/>
                </a:solidFill>
                <a:prstDash val="solid"/>
                <a:round/>
              </a:ln>
              <a:effectLst/>
            </p:spPr>
            <p:txBody>
              <a:bodyPr wrap="square" lIns="50800" tIns="50800" rIns="50800" bIns="50800" numCol="1" anchor="ctr">
                <a:noAutofit/>
              </a:bodyPr>
              <a:lstStyle/>
              <a:p>
                <a:pPr>
                  <a:defRPr sz="3600">
                    <a:solidFill>
                      <a:srgbClr val="FFFFFF"/>
                    </a:solidFill>
                    <a:latin typeface="Times New Roman"/>
                    <a:ea typeface="Times New Roman"/>
                    <a:cs typeface="Times New Roman"/>
                    <a:sym typeface="Times New Roman"/>
                  </a:defRPr>
                </a:pPr>
                <a:endParaRPr sz="3600"/>
              </a:p>
            </p:txBody>
          </p:sp>
          <p:sp>
            <p:nvSpPr>
              <p:cNvPr id="702" name="Line"/>
              <p:cNvSpPr/>
              <p:nvPr/>
            </p:nvSpPr>
            <p:spPr>
              <a:xfrm flipH="1">
                <a:off x="561870" y="0"/>
                <a:ext cx="1" cy="2133244"/>
              </a:xfrm>
              <a:prstGeom prst="line">
                <a:avLst/>
              </a:prstGeom>
              <a:noFill/>
              <a:ln w="38100" cap="flat">
                <a:solidFill>
                  <a:srgbClr val="60C900"/>
                </a:solidFill>
                <a:prstDash val="solid"/>
                <a:round/>
              </a:ln>
              <a:effectLst/>
            </p:spPr>
            <p:txBody>
              <a:bodyPr wrap="square" lIns="0" tIns="0" rIns="0" bIns="0" numCol="1" anchor="t">
                <a:noAutofit/>
              </a:bodyPr>
              <a:lstStyle/>
              <a:p>
                <a:pPr algn="l" defTabSz="457200">
                  <a:defRPr sz="1600">
                    <a:solidFill>
                      <a:srgbClr val="000000"/>
                    </a:solidFill>
                    <a:latin typeface="Helvetica"/>
                    <a:ea typeface="Helvetica"/>
                    <a:cs typeface="Helvetica"/>
                    <a:sym typeface="Helvetica"/>
                  </a:defRPr>
                </a:pPr>
                <a:endParaRPr sz="1600"/>
              </a:p>
            </p:txBody>
          </p:sp>
          <p:sp>
            <p:nvSpPr>
              <p:cNvPr id="703" name="Line"/>
              <p:cNvSpPr/>
              <p:nvPr/>
            </p:nvSpPr>
            <p:spPr>
              <a:xfrm flipH="1">
                <a:off x="1910360" y="250969"/>
                <a:ext cx="1" cy="2133245"/>
              </a:xfrm>
              <a:prstGeom prst="line">
                <a:avLst/>
              </a:prstGeom>
              <a:noFill/>
              <a:ln w="38100" cap="flat">
                <a:solidFill>
                  <a:srgbClr val="60C900"/>
                </a:solidFill>
                <a:prstDash val="solid"/>
                <a:round/>
              </a:ln>
              <a:effectLst/>
            </p:spPr>
            <p:txBody>
              <a:bodyPr wrap="square" lIns="0" tIns="0" rIns="0" bIns="0" numCol="1" anchor="t">
                <a:noAutofit/>
              </a:bodyPr>
              <a:lstStyle/>
              <a:p>
                <a:pPr algn="l" defTabSz="457200">
                  <a:defRPr sz="1600">
                    <a:solidFill>
                      <a:srgbClr val="000000"/>
                    </a:solidFill>
                    <a:latin typeface="Helvetica"/>
                    <a:ea typeface="Helvetica"/>
                    <a:cs typeface="Helvetica"/>
                    <a:sym typeface="Helvetica"/>
                  </a:defRPr>
                </a:pPr>
                <a:endParaRPr sz="1600"/>
              </a:p>
            </p:txBody>
          </p:sp>
          <p:sp>
            <p:nvSpPr>
              <p:cNvPr id="704" name="Line"/>
              <p:cNvSpPr/>
              <p:nvPr/>
            </p:nvSpPr>
            <p:spPr>
              <a:xfrm>
                <a:off x="561870" y="0"/>
                <a:ext cx="1348491" cy="250970"/>
              </a:xfrm>
              <a:prstGeom prst="line">
                <a:avLst/>
              </a:prstGeom>
              <a:noFill/>
              <a:ln w="38100" cap="flat">
                <a:solidFill>
                  <a:srgbClr val="60C900"/>
                </a:solidFill>
                <a:prstDash val="solid"/>
                <a:round/>
              </a:ln>
              <a:effectLst/>
            </p:spPr>
            <p:txBody>
              <a:bodyPr wrap="square" lIns="0" tIns="0" rIns="0" bIns="0" numCol="1" anchor="t">
                <a:noAutofit/>
              </a:bodyPr>
              <a:lstStyle/>
              <a:p>
                <a:pPr algn="l" defTabSz="457200">
                  <a:defRPr sz="1600">
                    <a:solidFill>
                      <a:srgbClr val="000000"/>
                    </a:solidFill>
                    <a:latin typeface="Helvetica"/>
                    <a:ea typeface="Helvetica"/>
                    <a:cs typeface="Helvetica"/>
                    <a:sym typeface="Helvetica"/>
                  </a:defRPr>
                </a:pPr>
                <a:endParaRPr sz="1600"/>
              </a:p>
            </p:txBody>
          </p:sp>
          <p:sp>
            <p:nvSpPr>
              <p:cNvPr id="705" name="Line"/>
              <p:cNvSpPr/>
              <p:nvPr/>
            </p:nvSpPr>
            <p:spPr>
              <a:xfrm>
                <a:off x="561870" y="2133243"/>
                <a:ext cx="1348491" cy="250971"/>
              </a:xfrm>
              <a:prstGeom prst="line">
                <a:avLst/>
              </a:prstGeom>
              <a:noFill/>
              <a:ln w="38100" cap="flat">
                <a:solidFill>
                  <a:srgbClr val="60C900"/>
                </a:solidFill>
                <a:prstDash val="solid"/>
                <a:round/>
              </a:ln>
              <a:effectLst/>
            </p:spPr>
            <p:txBody>
              <a:bodyPr wrap="square" lIns="0" tIns="0" rIns="0" bIns="0" numCol="1" anchor="t">
                <a:noAutofit/>
              </a:bodyPr>
              <a:lstStyle/>
              <a:p>
                <a:pPr algn="l" defTabSz="457200">
                  <a:defRPr sz="1600">
                    <a:solidFill>
                      <a:srgbClr val="000000"/>
                    </a:solidFill>
                    <a:latin typeface="Helvetica"/>
                    <a:ea typeface="Helvetica"/>
                    <a:cs typeface="Helvetica"/>
                    <a:sym typeface="Helvetica"/>
                  </a:defRPr>
                </a:pPr>
                <a:endParaRPr sz="1600"/>
              </a:p>
            </p:txBody>
          </p:sp>
        </p:grpSp>
        <p:sp>
          <p:nvSpPr>
            <p:cNvPr id="707" name="Affine"/>
            <p:cNvSpPr txBox="1"/>
            <p:nvPr/>
          </p:nvSpPr>
          <p:spPr>
            <a:xfrm>
              <a:off x="72048" y="-235962"/>
              <a:ext cx="835165" cy="47192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sz="2400">
                  <a:latin typeface="Times New Roman"/>
                  <a:ea typeface="Times New Roman"/>
                  <a:cs typeface="Times New Roman"/>
                  <a:sym typeface="Times New Roman"/>
                </a:defRPr>
              </a:lvl1pPr>
            </a:lstStyle>
            <a:p>
              <a:r>
                <a:t>Affine</a:t>
              </a:r>
            </a:p>
          </p:txBody>
        </p:sp>
        <p:sp>
          <p:nvSpPr>
            <p:cNvPr id="708" name="6 unknowns"/>
            <p:cNvSpPr txBox="1"/>
            <p:nvPr/>
          </p:nvSpPr>
          <p:spPr>
            <a:xfrm>
              <a:off x="-758185" y="3679025"/>
              <a:ext cx="1564530" cy="47192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sz="2400">
                  <a:latin typeface="Times New Roman"/>
                  <a:ea typeface="Times New Roman"/>
                  <a:cs typeface="Times New Roman"/>
                  <a:sym typeface="Times New Roman"/>
                </a:defRPr>
              </a:lvl1pPr>
            </a:lstStyle>
            <a:p>
              <a:r>
                <a:t>6 unknowns</a:t>
              </a:r>
            </a:p>
          </p:txBody>
        </p:sp>
      </p:grpSp>
      <p:grpSp>
        <p:nvGrpSpPr>
          <p:cNvPr id="719" name="Group"/>
          <p:cNvGrpSpPr/>
          <p:nvPr/>
        </p:nvGrpSpPr>
        <p:grpSpPr>
          <a:xfrm>
            <a:off x="8432871" y="4098970"/>
            <a:ext cx="2694253" cy="4393686"/>
            <a:chOff x="-767838" y="-235962"/>
            <a:chExt cx="2694252" cy="4393685"/>
          </a:xfrm>
        </p:grpSpPr>
        <p:grpSp>
          <p:nvGrpSpPr>
            <p:cNvPr id="716" name="Group"/>
            <p:cNvGrpSpPr/>
            <p:nvPr/>
          </p:nvGrpSpPr>
          <p:grpSpPr>
            <a:xfrm>
              <a:off x="0" y="1212426"/>
              <a:ext cx="1926414" cy="2384215"/>
              <a:chOff x="0" y="0"/>
              <a:chExt cx="1926413" cy="2384213"/>
            </a:xfrm>
          </p:grpSpPr>
          <p:pic>
            <p:nvPicPr>
              <p:cNvPr id="710" name="PERSPECTIVE.png" descr="PERSPECTIVE.png"/>
              <p:cNvPicPr>
                <a:picLocks noChangeAspect="1"/>
              </p:cNvPicPr>
              <p:nvPr/>
            </p:nvPicPr>
            <p:blipFill>
              <a:blip r:embed="rId5"/>
              <a:stretch>
                <a:fillRect/>
              </a:stretch>
            </p:blipFill>
            <p:spPr>
              <a:xfrm>
                <a:off x="0" y="0"/>
                <a:ext cx="1926414" cy="2384214"/>
              </a:xfrm>
              <a:prstGeom prst="rect">
                <a:avLst/>
              </a:prstGeom>
              <a:ln w="12700" cap="flat">
                <a:noFill/>
                <a:miter lim="400000"/>
              </a:ln>
              <a:effectLst/>
            </p:spPr>
          </p:pic>
          <p:sp>
            <p:nvSpPr>
              <p:cNvPr id="711" name="Rectangle"/>
              <p:cNvSpPr/>
              <p:nvPr/>
            </p:nvSpPr>
            <p:spPr>
              <a:xfrm>
                <a:off x="0" y="250969"/>
                <a:ext cx="1284276" cy="1882275"/>
              </a:xfrm>
              <a:prstGeom prst="rect">
                <a:avLst/>
              </a:prstGeom>
              <a:noFill/>
              <a:ln w="38100" cap="flat">
                <a:solidFill>
                  <a:srgbClr val="D3030D"/>
                </a:solidFill>
                <a:prstDash val="solid"/>
                <a:round/>
              </a:ln>
              <a:effectLst/>
            </p:spPr>
            <p:txBody>
              <a:bodyPr wrap="square" lIns="50800" tIns="50800" rIns="50800" bIns="50800" numCol="1" anchor="ctr">
                <a:noAutofit/>
              </a:bodyPr>
              <a:lstStyle/>
              <a:p>
                <a:pPr>
                  <a:defRPr sz="3600">
                    <a:solidFill>
                      <a:srgbClr val="FFFFFF"/>
                    </a:solidFill>
                    <a:latin typeface="Times New Roman"/>
                    <a:ea typeface="Times New Roman"/>
                    <a:cs typeface="Times New Roman"/>
                    <a:sym typeface="Times New Roman"/>
                  </a:defRPr>
                </a:pPr>
                <a:endParaRPr sz="3600"/>
              </a:p>
            </p:txBody>
          </p:sp>
          <p:sp>
            <p:nvSpPr>
              <p:cNvPr id="712" name="Line"/>
              <p:cNvSpPr/>
              <p:nvPr/>
            </p:nvSpPr>
            <p:spPr>
              <a:xfrm>
                <a:off x="428091" y="0"/>
                <a:ext cx="1391300" cy="250970"/>
              </a:xfrm>
              <a:prstGeom prst="line">
                <a:avLst/>
              </a:prstGeom>
              <a:noFill/>
              <a:ln w="38100" cap="flat">
                <a:solidFill>
                  <a:srgbClr val="60C900"/>
                </a:solidFill>
                <a:prstDash val="solid"/>
                <a:round/>
              </a:ln>
              <a:effectLst/>
            </p:spPr>
            <p:txBody>
              <a:bodyPr wrap="square" lIns="0" tIns="0" rIns="0" bIns="0" numCol="1" anchor="t">
                <a:noAutofit/>
              </a:bodyPr>
              <a:lstStyle/>
              <a:p>
                <a:pPr algn="l" defTabSz="457200">
                  <a:defRPr sz="1600">
                    <a:solidFill>
                      <a:srgbClr val="000000"/>
                    </a:solidFill>
                    <a:latin typeface="Helvetica"/>
                    <a:ea typeface="Helvetica"/>
                    <a:cs typeface="Helvetica"/>
                    <a:sym typeface="Helvetica"/>
                  </a:defRPr>
                </a:pPr>
                <a:endParaRPr sz="1600"/>
              </a:p>
            </p:txBody>
          </p:sp>
          <p:sp>
            <p:nvSpPr>
              <p:cNvPr id="713" name="Line"/>
              <p:cNvSpPr/>
              <p:nvPr/>
            </p:nvSpPr>
            <p:spPr>
              <a:xfrm flipV="1">
                <a:off x="642137" y="2258728"/>
                <a:ext cx="1284277" cy="125486"/>
              </a:xfrm>
              <a:prstGeom prst="line">
                <a:avLst/>
              </a:prstGeom>
              <a:noFill/>
              <a:ln w="38100" cap="flat">
                <a:solidFill>
                  <a:srgbClr val="60C900"/>
                </a:solidFill>
                <a:prstDash val="solid"/>
                <a:round/>
              </a:ln>
              <a:effectLst/>
            </p:spPr>
            <p:txBody>
              <a:bodyPr wrap="square" lIns="0" tIns="0" rIns="0" bIns="0" numCol="1" anchor="t">
                <a:noAutofit/>
              </a:bodyPr>
              <a:lstStyle/>
              <a:p>
                <a:pPr algn="l" defTabSz="457200">
                  <a:defRPr sz="1600">
                    <a:solidFill>
                      <a:srgbClr val="000000"/>
                    </a:solidFill>
                    <a:latin typeface="Helvetica"/>
                    <a:ea typeface="Helvetica"/>
                    <a:cs typeface="Helvetica"/>
                    <a:sym typeface="Helvetica"/>
                  </a:defRPr>
                </a:pPr>
                <a:endParaRPr sz="1600"/>
              </a:p>
            </p:txBody>
          </p:sp>
          <p:sp>
            <p:nvSpPr>
              <p:cNvPr id="714" name="Line"/>
              <p:cNvSpPr/>
              <p:nvPr/>
            </p:nvSpPr>
            <p:spPr>
              <a:xfrm>
                <a:off x="428091" y="0"/>
                <a:ext cx="214048" cy="2384214"/>
              </a:xfrm>
              <a:prstGeom prst="line">
                <a:avLst/>
              </a:prstGeom>
              <a:noFill/>
              <a:ln w="38100" cap="flat">
                <a:solidFill>
                  <a:srgbClr val="60C900"/>
                </a:solidFill>
                <a:prstDash val="solid"/>
                <a:round/>
              </a:ln>
              <a:effectLst/>
            </p:spPr>
            <p:txBody>
              <a:bodyPr wrap="square" lIns="0" tIns="0" rIns="0" bIns="0" numCol="1" anchor="t">
                <a:noAutofit/>
              </a:bodyPr>
              <a:lstStyle/>
              <a:p>
                <a:pPr algn="l" defTabSz="457200">
                  <a:defRPr sz="1600">
                    <a:solidFill>
                      <a:srgbClr val="000000"/>
                    </a:solidFill>
                    <a:latin typeface="Helvetica"/>
                    <a:ea typeface="Helvetica"/>
                    <a:cs typeface="Helvetica"/>
                    <a:sym typeface="Helvetica"/>
                  </a:defRPr>
                </a:pPr>
                <a:endParaRPr sz="1600"/>
              </a:p>
            </p:txBody>
          </p:sp>
          <p:sp>
            <p:nvSpPr>
              <p:cNvPr id="715" name="Line"/>
              <p:cNvSpPr/>
              <p:nvPr/>
            </p:nvSpPr>
            <p:spPr>
              <a:xfrm>
                <a:off x="1819390" y="250969"/>
                <a:ext cx="107024" cy="2007760"/>
              </a:xfrm>
              <a:prstGeom prst="line">
                <a:avLst/>
              </a:prstGeom>
              <a:noFill/>
              <a:ln w="38100" cap="flat">
                <a:solidFill>
                  <a:srgbClr val="60C900"/>
                </a:solidFill>
                <a:prstDash val="solid"/>
                <a:round/>
              </a:ln>
              <a:effectLst/>
            </p:spPr>
            <p:txBody>
              <a:bodyPr wrap="square" lIns="0" tIns="0" rIns="0" bIns="0" numCol="1" anchor="t">
                <a:noAutofit/>
              </a:bodyPr>
              <a:lstStyle/>
              <a:p>
                <a:pPr algn="l" defTabSz="457200">
                  <a:defRPr sz="1600">
                    <a:solidFill>
                      <a:srgbClr val="000000"/>
                    </a:solidFill>
                    <a:latin typeface="Helvetica"/>
                    <a:ea typeface="Helvetica"/>
                    <a:cs typeface="Helvetica"/>
                    <a:sym typeface="Helvetica"/>
                  </a:defRPr>
                </a:pPr>
                <a:endParaRPr sz="1600"/>
              </a:p>
            </p:txBody>
          </p:sp>
        </p:grpSp>
        <p:sp>
          <p:nvSpPr>
            <p:cNvPr id="717" name="Perspective"/>
            <p:cNvSpPr txBox="1"/>
            <p:nvPr/>
          </p:nvSpPr>
          <p:spPr>
            <a:xfrm>
              <a:off x="-767838" y="-235962"/>
              <a:ext cx="1535676" cy="47192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sz="2400">
                  <a:latin typeface="Times New Roman"/>
                  <a:ea typeface="Times New Roman"/>
                  <a:cs typeface="Times New Roman"/>
                  <a:sym typeface="Times New Roman"/>
                </a:defRPr>
              </a:lvl1pPr>
            </a:lstStyle>
            <a:p>
              <a:r>
                <a:t>Perspective</a:t>
              </a:r>
            </a:p>
          </p:txBody>
        </p:sp>
        <p:sp>
          <p:nvSpPr>
            <p:cNvPr id="718" name="8 unknowns"/>
            <p:cNvSpPr txBox="1"/>
            <p:nvPr/>
          </p:nvSpPr>
          <p:spPr>
            <a:xfrm>
              <a:off x="-758185" y="3685799"/>
              <a:ext cx="1564530" cy="47192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sz="2400">
                  <a:latin typeface="Times New Roman"/>
                  <a:ea typeface="Times New Roman"/>
                  <a:cs typeface="Times New Roman"/>
                  <a:sym typeface="Times New Roman"/>
                </a:defRPr>
              </a:lvl1pPr>
            </a:lstStyle>
            <a:p>
              <a:r>
                <a:t>8 unknowns</a:t>
              </a:r>
            </a:p>
          </p:txBody>
        </p:sp>
      </p:grpSp>
      <p:grpSp>
        <p:nvGrpSpPr>
          <p:cNvPr id="729" name="Group"/>
          <p:cNvGrpSpPr/>
          <p:nvPr/>
        </p:nvGrpSpPr>
        <p:grpSpPr>
          <a:xfrm>
            <a:off x="11332479" y="4098970"/>
            <a:ext cx="2684601" cy="4393686"/>
            <a:chOff x="-758185" y="-235962"/>
            <a:chExt cx="2684599" cy="4393685"/>
          </a:xfrm>
        </p:grpSpPr>
        <p:grpSp>
          <p:nvGrpSpPr>
            <p:cNvPr id="726" name="Group"/>
            <p:cNvGrpSpPr/>
            <p:nvPr/>
          </p:nvGrpSpPr>
          <p:grpSpPr>
            <a:xfrm>
              <a:off x="0" y="1212426"/>
              <a:ext cx="1926414" cy="2384215"/>
              <a:chOff x="0" y="0"/>
              <a:chExt cx="1926413" cy="2384213"/>
            </a:xfrm>
          </p:grpSpPr>
          <p:pic>
            <p:nvPicPr>
              <p:cNvPr id="720" name="rot.png" descr="rot.png"/>
              <p:cNvPicPr>
                <a:picLocks noChangeAspect="1"/>
              </p:cNvPicPr>
              <p:nvPr/>
            </p:nvPicPr>
            <p:blipFill>
              <a:blip r:embed="rId6"/>
              <a:stretch>
                <a:fillRect/>
              </a:stretch>
            </p:blipFill>
            <p:spPr>
              <a:xfrm>
                <a:off x="0" y="0"/>
                <a:ext cx="1926414" cy="2384214"/>
              </a:xfrm>
              <a:prstGeom prst="rect">
                <a:avLst/>
              </a:prstGeom>
              <a:ln w="12700" cap="flat">
                <a:noFill/>
                <a:miter lim="400000"/>
              </a:ln>
              <a:effectLst/>
            </p:spPr>
          </p:pic>
          <p:sp>
            <p:nvSpPr>
              <p:cNvPr id="721" name="Rectangle"/>
              <p:cNvSpPr/>
              <p:nvPr/>
            </p:nvSpPr>
            <p:spPr>
              <a:xfrm>
                <a:off x="-1" y="140247"/>
                <a:ext cx="1216684" cy="2103719"/>
              </a:xfrm>
              <a:prstGeom prst="rect">
                <a:avLst/>
              </a:prstGeom>
              <a:noFill/>
              <a:ln w="38100" cap="flat">
                <a:solidFill>
                  <a:srgbClr val="D3030D"/>
                </a:solidFill>
                <a:prstDash val="solid"/>
                <a:round/>
              </a:ln>
              <a:effectLst/>
            </p:spPr>
            <p:txBody>
              <a:bodyPr wrap="square" lIns="50800" tIns="50800" rIns="50800" bIns="50800" numCol="1" anchor="ctr">
                <a:noAutofit/>
              </a:bodyPr>
              <a:lstStyle/>
              <a:p>
                <a:pPr>
                  <a:defRPr sz="3600">
                    <a:solidFill>
                      <a:srgbClr val="FFFFFF"/>
                    </a:solidFill>
                    <a:latin typeface="Times New Roman"/>
                    <a:ea typeface="Times New Roman"/>
                    <a:cs typeface="Times New Roman"/>
                    <a:sym typeface="Times New Roman"/>
                  </a:defRPr>
                </a:pPr>
                <a:endParaRPr sz="3600"/>
              </a:p>
            </p:txBody>
          </p:sp>
          <p:sp>
            <p:nvSpPr>
              <p:cNvPr id="722" name="Line"/>
              <p:cNvSpPr/>
              <p:nvPr/>
            </p:nvSpPr>
            <p:spPr>
              <a:xfrm>
                <a:off x="506951" y="280495"/>
                <a:ext cx="101391" cy="1963471"/>
              </a:xfrm>
              <a:prstGeom prst="line">
                <a:avLst/>
              </a:prstGeom>
              <a:noFill/>
              <a:ln w="38100" cap="flat">
                <a:solidFill>
                  <a:srgbClr val="60C900"/>
                </a:solidFill>
                <a:prstDash val="solid"/>
                <a:round/>
              </a:ln>
              <a:effectLst/>
            </p:spPr>
            <p:txBody>
              <a:bodyPr wrap="square" lIns="0" tIns="0" rIns="0" bIns="0" numCol="1" anchor="t">
                <a:noAutofit/>
              </a:bodyPr>
              <a:lstStyle/>
              <a:p>
                <a:pPr algn="l" defTabSz="457200">
                  <a:defRPr sz="1600">
                    <a:solidFill>
                      <a:srgbClr val="000000"/>
                    </a:solidFill>
                    <a:latin typeface="Helvetica"/>
                    <a:ea typeface="Helvetica"/>
                    <a:cs typeface="Helvetica"/>
                    <a:sym typeface="Helvetica"/>
                  </a:defRPr>
                </a:pPr>
                <a:endParaRPr sz="1600"/>
              </a:p>
            </p:txBody>
          </p:sp>
          <p:sp>
            <p:nvSpPr>
              <p:cNvPr id="723" name="Line"/>
              <p:cNvSpPr/>
              <p:nvPr/>
            </p:nvSpPr>
            <p:spPr>
              <a:xfrm>
                <a:off x="1825023" y="-1"/>
                <a:ext cx="101391" cy="2384215"/>
              </a:xfrm>
              <a:prstGeom prst="line">
                <a:avLst/>
              </a:prstGeom>
              <a:noFill/>
              <a:ln w="38100" cap="flat">
                <a:solidFill>
                  <a:srgbClr val="60C900"/>
                </a:solidFill>
                <a:prstDash val="solid"/>
                <a:round/>
              </a:ln>
              <a:effectLst/>
            </p:spPr>
            <p:txBody>
              <a:bodyPr wrap="square" lIns="0" tIns="0" rIns="0" bIns="0" numCol="1" anchor="t">
                <a:noAutofit/>
              </a:bodyPr>
              <a:lstStyle/>
              <a:p>
                <a:pPr algn="l" defTabSz="457200">
                  <a:defRPr sz="1600">
                    <a:solidFill>
                      <a:srgbClr val="000000"/>
                    </a:solidFill>
                    <a:latin typeface="Helvetica"/>
                    <a:ea typeface="Helvetica"/>
                    <a:cs typeface="Helvetica"/>
                    <a:sym typeface="Helvetica"/>
                  </a:defRPr>
                </a:pPr>
                <a:endParaRPr sz="1600"/>
              </a:p>
            </p:txBody>
          </p:sp>
          <p:sp>
            <p:nvSpPr>
              <p:cNvPr id="724" name="Line"/>
              <p:cNvSpPr/>
              <p:nvPr/>
            </p:nvSpPr>
            <p:spPr>
              <a:xfrm flipV="1">
                <a:off x="506950" y="-1"/>
                <a:ext cx="1318074" cy="280497"/>
              </a:xfrm>
              <a:prstGeom prst="line">
                <a:avLst/>
              </a:prstGeom>
              <a:noFill/>
              <a:ln w="38100" cap="flat">
                <a:solidFill>
                  <a:srgbClr val="60C900"/>
                </a:solidFill>
                <a:prstDash val="solid"/>
                <a:round/>
              </a:ln>
              <a:effectLst/>
            </p:spPr>
            <p:txBody>
              <a:bodyPr wrap="square" lIns="0" tIns="0" rIns="0" bIns="0" numCol="1" anchor="t">
                <a:noAutofit/>
              </a:bodyPr>
              <a:lstStyle/>
              <a:p>
                <a:pPr algn="l" defTabSz="457200">
                  <a:defRPr sz="1600">
                    <a:solidFill>
                      <a:srgbClr val="000000"/>
                    </a:solidFill>
                    <a:latin typeface="Helvetica"/>
                    <a:ea typeface="Helvetica"/>
                    <a:cs typeface="Helvetica"/>
                    <a:sym typeface="Helvetica"/>
                  </a:defRPr>
                </a:pPr>
                <a:endParaRPr sz="1600"/>
              </a:p>
            </p:txBody>
          </p:sp>
          <p:sp>
            <p:nvSpPr>
              <p:cNvPr id="725" name="Line"/>
              <p:cNvSpPr/>
              <p:nvPr/>
            </p:nvSpPr>
            <p:spPr>
              <a:xfrm>
                <a:off x="608341" y="2243965"/>
                <a:ext cx="1318073" cy="140249"/>
              </a:xfrm>
              <a:prstGeom prst="line">
                <a:avLst/>
              </a:prstGeom>
              <a:noFill/>
              <a:ln w="38100" cap="flat">
                <a:solidFill>
                  <a:srgbClr val="60C900"/>
                </a:solidFill>
                <a:prstDash val="solid"/>
                <a:round/>
              </a:ln>
              <a:effectLst/>
            </p:spPr>
            <p:txBody>
              <a:bodyPr wrap="square" lIns="0" tIns="0" rIns="0" bIns="0" numCol="1" anchor="t">
                <a:noAutofit/>
              </a:bodyPr>
              <a:lstStyle/>
              <a:p>
                <a:pPr algn="l" defTabSz="457200">
                  <a:defRPr sz="1600">
                    <a:solidFill>
                      <a:srgbClr val="000000"/>
                    </a:solidFill>
                    <a:latin typeface="Helvetica"/>
                    <a:ea typeface="Helvetica"/>
                    <a:cs typeface="Helvetica"/>
                    <a:sym typeface="Helvetica"/>
                  </a:defRPr>
                </a:pPr>
                <a:endParaRPr sz="1600"/>
              </a:p>
            </p:txBody>
          </p:sp>
        </p:grpSp>
        <p:sp>
          <p:nvSpPr>
            <p:cNvPr id="727" name="3D rotation"/>
            <p:cNvSpPr txBox="1"/>
            <p:nvPr/>
          </p:nvSpPr>
          <p:spPr>
            <a:xfrm>
              <a:off x="-671421" y="-235962"/>
              <a:ext cx="1535484" cy="47192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sz="2400">
                  <a:latin typeface="Times New Roman"/>
                  <a:ea typeface="Times New Roman"/>
                  <a:cs typeface="Times New Roman"/>
                  <a:sym typeface="Times New Roman"/>
                </a:defRPr>
              </a:lvl1pPr>
            </a:lstStyle>
            <a:p>
              <a:r>
                <a:t>3D rotation</a:t>
              </a:r>
            </a:p>
          </p:txBody>
        </p:sp>
        <p:sp>
          <p:nvSpPr>
            <p:cNvPr id="728" name="3 unknowns"/>
            <p:cNvSpPr txBox="1"/>
            <p:nvPr/>
          </p:nvSpPr>
          <p:spPr>
            <a:xfrm>
              <a:off x="-758185" y="3685799"/>
              <a:ext cx="1564530" cy="47192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sz="2400">
                  <a:latin typeface="Times New Roman"/>
                  <a:ea typeface="Times New Roman"/>
                  <a:cs typeface="Times New Roman"/>
                  <a:sym typeface="Times New Roman"/>
                </a:defRPr>
              </a:lvl1pPr>
            </a:lstStyle>
            <a:p>
              <a:r>
                <a:t>3 unknowns</a:t>
              </a:r>
            </a:p>
          </p:txBody>
        </p:sp>
      </p:grpSp>
    </p:spTree>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69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70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p:tmAbs val="0"/>
                                  </p:iterate>
                                  <p:childTnLst>
                                    <p:set>
                                      <p:cBhvr>
                                        <p:cTn id="14" fill="hold"/>
                                        <p:tgtEl>
                                          <p:spTgt spid="7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iterate>
                                    <p:tmAbs val="0"/>
                                  </p:iterate>
                                  <p:childTnLst>
                                    <p:set>
                                      <p:cBhvr>
                                        <p:cTn id="18" fill="hold"/>
                                        <p:tgtEl>
                                          <p:spTgt spid="7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9" grpId="0" animBg="1" advAuto="0"/>
      <p:bldP spid="709" grpId="0" animBg="1" advAuto="0"/>
      <p:bldP spid="719" grpId="0" animBg="1" advAuto="0"/>
      <p:bldP spid="729" grpId="0" animBg="1" advAuto="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1" name="image.pdf" descr="image.pdf"/>
          <p:cNvPicPr>
            <a:picLocks noChangeAspect="1"/>
          </p:cNvPicPr>
          <p:nvPr/>
        </p:nvPicPr>
        <p:blipFill>
          <a:blip r:embed="rId2"/>
          <a:stretch>
            <a:fillRect/>
          </a:stretch>
        </p:blipFill>
        <p:spPr>
          <a:xfrm>
            <a:off x="3100193" y="4399553"/>
            <a:ext cx="11024730" cy="900854"/>
          </a:xfrm>
          <a:prstGeom prst="rect">
            <a:avLst/>
          </a:prstGeom>
          <a:ln w="50800">
            <a:solidFill>
              <a:srgbClr val="0000FF"/>
            </a:solidFill>
          </a:ln>
        </p:spPr>
      </p:pic>
      <p:sp>
        <p:nvSpPr>
          <p:cNvPr id="739" name="Example:  Affine Motion"/>
          <p:cNvSpPr txBox="1">
            <a:spLocks noGrp="1"/>
          </p:cNvSpPr>
          <p:nvPr>
            <p:ph type="title"/>
          </p:nvPr>
        </p:nvSpPr>
        <p:spPr/>
        <p:txBody>
          <a:bodyPr/>
          <a:lstStyle/>
          <a:p>
            <a:r>
              <a:rPr lang="en-US"/>
              <a:t>Example:  Affine Motion</a:t>
            </a:r>
          </a:p>
        </p:txBody>
      </p:sp>
      <p:sp>
        <p:nvSpPr>
          <p:cNvPr id="732" name="Substituting into the B.C. Equation:"/>
          <p:cNvSpPr txBox="1">
            <a:spLocks noGrp="1"/>
          </p:cNvSpPr>
          <p:nvPr>
            <p:ph idx="1"/>
          </p:nvPr>
        </p:nvSpPr>
        <p:spPr/>
        <p:txBody>
          <a:bodyPr/>
          <a:lstStyle>
            <a:lvl1pPr marL="287866" indent="-287866">
              <a:spcBef>
                <a:spcPts val="1200"/>
              </a:spcBef>
              <a:defRPr sz="3400"/>
            </a:lvl1pPr>
          </a:lstStyle>
          <a:p>
            <a:r>
              <a:rPr lang="en-US"/>
              <a:t>Substituting into the B.C. Equation:</a:t>
            </a:r>
          </a:p>
        </p:txBody>
      </p:sp>
      <p:pic>
        <p:nvPicPr>
          <p:cNvPr id="733" name="image.pdf" descr="image.pdf"/>
          <p:cNvPicPr>
            <a:picLocks noChangeAspect="1"/>
          </p:cNvPicPr>
          <p:nvPr/>
        </p:nvPicPr>
        <p:blipFill>
          <a:blip r:embed="rId3"/>
          <a:stretch>
            <a:fillRect/>
          </a:stretch>
        </p:blipFill>
        <p:spPr>
          <a:xfrm>
            <a:off x="2927965" y="2564783"/>
            <a:ext cx="5041577" cy="1551255"/>
          </a:xfrm>
          <a:prstGeom prst="rect">
            <a:avLst/>
          </a:prstGeom>
          <a:ln w="12700">
            <a:miter lim="400000"/>
          </a:ln>
        </p:spPr>
      </p:pic>
      <p:sp>
        <p:nvSpPr>
          <p:cNvPr id="734" name="Each pixel provides 1 linear constraint in 6 global unknowns"/>
          <p:cNvSpPr txBox="1"/>
          <p:nvPr/>
        </p:nvSpPr>
        <p:spPr>
          <a:xfrm>
            <a:off x="3070841" y="5413504"/>
            <a:ext cx="11616268" cy="67197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3700">
                <a:latin typeface="Times New Roman"/>
                <a:ea typeface="Times New Roman"/>
                <a:cs typeface="Times New Roman"/>
                <a:sym typeface="Times New Roman"/>
              </a:defRPr>
            </a:lvl1pPr>
          </a:lstStyle>
          <a:p>
            <a:r>
              <a:t>Each pixel provides 1 linear constraint in 6 global unknowns</a:t>
            </a:r>
          </a:p>
        </p:txBody>
      </p:sp>
      <p:pic>
        <p:nvPicPr>
          <p:cNvPr id="735" name="image.pdf" descr="image.pdf"/>
          <p:cNvPicPr>
            <a:picLocks noChangeAspect="1"/>
          </p:cNvPicPr>
          <p:nvPr/>
        </p:nvPicPr>
        <p:blipFill>
          <a:blip r:embed="rId4"/>
          <a:stretch>
            <a:fillRect/>
          </a:stretch>
        </p:blipFill>
        <p:spPr>
          <a:xfrm>
            <a:off x="9487447" y="3340411"/>
            <a:ext cx="4572001" cy="898596"/>
          </a:xfrm>
          <a:prstGeom prst="rect">
            <a:avLst/>
          </a:prstGeom>
          <a:ln w="50800">
            <a:solidFill>
              <a:srgbClr val="0000FF"/>
            </a:solidFill>
          </a:ln>
        </p:spPr>
      </p:pic>
      <p:grpSp>
        <p:nvGrpSpPr>
          <p:cNvPr id="738" name="Group"/>
          <p:cNvGrpSpPr/>
          <p:nvPr/>
        </p:nvGrpSpPr>
        <p:grpSpPr>
          <a:xfrm>
            <a:off x="2226434" y="6153345"/>
            <a:ext cx="12772251" cy="2147651"/>
            <a:chOff x="0" y="-343684"/>
            <a:chExt cx="12772250" cy="2147649"/>
          </a:xfrm>
        </p:grpSpPr>
        <p:pic>
          <p:nvPicPr>
            <p:cNvPr id="736" name="image.pdf" descr="image.pdf"/>
            <p:cNvPicPr>
              <a:picLocks noChangeAspect="1"/>
            </p:cNvPicPr>
            <p:nvPr/>
          </p:nvPicPr>
          <p:blipFill>
            <a:blip r:embed="rId5"/>
            <a:stretch>
              <a:fillRect/>
            </a:stretch>
          </p:blipFill>
          <p:spPr>
            <a:xfrm>
              <a:off x="38382" y="785706"/>
              <a:ext cx="12733868" cy="1018259"/>
            </a:xfrm>
            <a:prstGeom prst="rect">
              <a:avLst/>
            </a:prstGeom>
            <a:ln w="50800" cap="flat">
              <a:solidFill>
                <a:srgbClr val="0000FF"/>
              </a:solidFill>
              <a:prstDash val="solid"/>
              <a:round/>
            </a:ln>
            <a:effectLst/>
          </p:spPr>
        </p:pic>
        <p:sp>
          <p:nvSpPr>
            <p:cNvPr id="737" name="Least Square Minimization  (over all pixels):"/>
            <p:cNvSpPr txBox="1"/>
            <p:nvPr/>
          </p:nvSpPr>
          <p:spPr>
            <a:xfrm>
              <a:off x="0" y="-343684"/>
              <a:ext cx="11054081" cy="687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marL="342900" indent="-342900">
                <a:spcBef>
                  <a:spcPts val="600"/>
                </a:spcBef>
                <a:defRPr sz="3800"/>
              </a:lvl1pPr>
            </a:lstStyle>
            <a:p>
              <a:r>
                <a:rPr dirty="0">
                  <a:latin typeface="Times" pitchFamily="2" charset="0"/>
                </a:rPr>
                <a:t>Least Square Minimization  (over all pixels):</a:t>
              </a:r>
            </a:p>
          </p:txBody>
        </p:sp>
      </p:grpSp>
    </p:spTree>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732">
                                            <p:bg/>
                                          </p:spTgt>
                                        </p:tgtEl>
                                        <p:attrNameLst>
                                          <p:attrName>style.visibility</p:attrName>
                                        </p:attrNameLst>
                                      </p:cBhvr>
                                      <p:to>
                                        <p:strVal val="visible"/>
                                      </p:to>
                                    </p:set>
                                  </p:childTnLst>
                                </p:cTn>
                              </p:par>
                              <p:par>
                                <p:cTn id="7" presetID="1" presetClass="entr" presetSubtype="0" fill="hold" grpId="0" nodeType="withEffect">
                                  <p:stCondLst>
                                    <p:cond delay="0"/>
                                  </p:stCondLst>
                                  <p:iterate>
                                    <p:tmAbs val="0"/>
                                  </p:iterate>
                                  <p:childTnLst>
                                    <p:set>
                                      <p:cBhvr>
                                        <p:cTn id="8" fill="hold"/>
                                        <p:tgtEl>
                                          <p:spTgt spid="732">
                                            <p:txEl>
                                              <p:pRg st="0" end="0"/>
                                            </p:txEl>
                                          </p:spTgt>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grpId="0" nodeType="afterEffect">
                                  <p:stCondLst>
                                    <p:cond delay="0"/>
                                  </p:stCondLst>
                                  <p:iterate>
                                    <p:tmAbs val="0"/>
                                  </p:iterate>
                                  <p:childTnLst>
                                    <p:set>
                                      <p:cBhvr>
                                        <p:cTn id="11" fill="hold"/>
                                        <p:tgtEl>
                                          <p:spTgt spid="735"/>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iterate>
                                    <p:tmAbs val="0"/>
                                  </p:iterate>
                                  <p:childTnLst>
                                    <p:set>
                                      <p:cBhvr>
                                        <p:cTn id="15" fill="hold"/>
                                        <p:tgtEl>
                                          <p:spTgt spid="731"/>
                                        </p:tgtEl>
                                        <p:attrNameLst>
                                          <p:attrName>style.visibility</p:attrName>
                                        </p:attrNameLst>
                                      </p:cBhvr>
                                      <p:to>
                                        <p:strVal val="visible"/>
                                      </p:to>
                                    </p:set>
                                  </p:childTnLst>
                                </p:cTn>
                              </p:par>
                            </p:childTnLst>
                          </p:cTn>
                        </p:par>
                        <p:par>
                          <p:cTn id="16" fill="hold">
                            <p:stCondLst>
                              <p:cond delay="0"/>
                            </p:stCondLst>
                            <p:childTnLst>
                              <p:par>
                                <p:cTn id="17" presetID="1" presetClass="entr" presetSubtype="0" fill="hold" grpId="0" nodeType="afterEffect">
                                  <p:stCondLst>
                                    <p:cond delay="0"/>
                                  </p:stCondLst>
                                  <p:iterate>
                                    <p:tmAbs val="0"/>
                                  </p:iterate>
                                  <p:childTnLst>
                                    <p:set>
                                      <p:cBhvr>
                                        <p:cTn id="18" fill="hold"/>
                                        <p:tgtEl>
                                          <p:spTgt spid="73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iterate>
                                    <p:tmAbs val="0"/>
                                  </p:iterate>
                                  <p:childTnLst>
                                    <p:set>
                                      <p:cBhvr>
                                        <p:cTn id="22" fill="hold"/>
                                        <p:tgtEl>
                                          <p:spTgt spid="7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1" grpId="0" animBg="1" advAuto="0"/>
      <p:bldP spid="732" grpId="0" build="p" animBg="1" advAuto="0"/>
      <p:bldP spid="734" grpId="0" animBg="1" advAuto="0"/>
      <p:bldP spid="735" grpId="0" animBg="1" advAuto="0"/>
      <p:bldP spid="738" grpId="0" animBg="1" advAuto="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1" name="Rounded Rectangle"/>
          <p:cNvSpPr/>
          <p:nvPr/>
        </p:nvSpPr>
        <p:spPr>
          <a:xfrm>
            <a:off x="2838291" y="2404429"/>
            <a:ext cx="6540783" cy="1483361"/>
          </a:xfrm>
          <a:prstGeom prst="roundRect">
            <a:avLst>
              <a:gd name="adj" fmla="val 11719"/>
            </a:avLst>
          </a:prstGeom>
          <a:ln w="12700">
            <a:solidFill>
              <a:srgbClr val="000000"/>
            </a:solidFill>
          </a:ln>
        </p:spPr>
        <p:txBody>
          <a:bodyPr lIns="50800" tIns="50800" rIns="50800" bIns="50800" anchor="ctr"/>
          <a:lstStyle/>
          <a:p>
            <a:pPr>
              <a:defRPr sz="3000">
                <a:solidFill>
                  <a:srgbClr val="FFFFFF"/>
                </a:solidFill>
                <a:latin typeface="Times New Roman"/>
                <a:ea typeface="Times New Roman"/>
                <a:cs typeface="Times New Roman"/>
                <a:sym typeface="Times New Roman"/>
              </a:defRPr>
            </a:pPr>
            <a:endParaRPr sz="3000"/>
          </a:p>
        </p:txBody>
      </p:sp>
      <p:sp>
        <p:nvSpPr>
          <p:cNvPr id="742" name="Quadratic – instantaneous approximation to planar motion"/>
          <p:cNvSpPr txBox="1"/>
          <p:nvPr/>
        </p:nvSpPr>
        <p:spPr>
          <a:xfrm>
            <a:off x="3119383" y="2554468"/>
            <a:ext cx="5978597" cy="121058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spcBef>
                <a:spcPts val="1400"/>
              </a:spcBef>
              <a:defRPr sz="3600">
                <a:latin typeface="Times New Roman"/>
                <a:ea typeface="Times New Roman"/>
                <a:cs typeface="Times New Roman"/>
                <a:sym typeface="Times New Roman"/>
              </a:defRPr>
            </a:lvl1pPr>
          </a:lstStyle>
          <a:p>
            <a:r>
              <a:rPr dirty="0"/>
              <a:t>Quadratic – instantaneous approximation to planar motion </a:t>
            </a:r>
          </a:p>
        </p:txBody>
      </p:sp>
      <p:pic>
        <p:nvPicPr>
          <p:cNvPr id="743" name="image.pdf" descr="image.pdf"/>
          <p:cNvPicPr>
            <a:picLocks noChangeAspect="1"/>
          </p:cNvPicPr>
          <p:nvPr/>
        </p:nvPicPr>
        <p:blipFill>
          <a:blip r:embed="rId2"/>
          <a:stretch>
            <a:fillRect/>
          </a:stretch>
        </p:blipFill>
        <p:spPr>
          <a:xfrm>
            <a:off x="9778698" y="2418082"/>
            <a:ext cx="5892641" cy="1483360"/>
          </a:xfrm>
          <a:prstGeom prst="rect">
            <a:avLst/>
          </a:prstGeom>
          <a:ln w="12700">
            <a:solidFill>
              <a:srgbClr val="000000"/>
            </a:solidFill>
          </a:ln>
        </p:spPr>
      </p:pic>
      <p:pic>
        <p:nvPicPr>
          <p:cNvPr id="744" name="image.pdf" descr="image.pdf"/>
          <p:cNvPicPr>
            <a:picLocks noChangeAspect="1"/>
          </p:cNvPicPr>
          <p:nvPr/>
        </p:nvPicPr>
        <p:blipFill>
          <a:blip r:embed="rId3"/>
          <a:stretch>
            <a:fillRect/>
          </a:stretch>
        </p:blipFill>
        <p:spPr>
          <a:xfrm>
            <a:off x="9789989" y="4243311"/>
            <a:ext cx="4711983" cy="4669450"/>
          </a:xfrm>
          <a:prstGeom prst="rect">
            <a:avLst/>
          </a:prstGeom>
          <a:ln w="12700">
            <a:solidFill>
              <a:srgbClr val="000000"/>
            </a:solidFill>
          </a:ln>
        </p:spPr>
      </p:pic>
      <p:sp>
        <p:nvSpPr>
          <p:cNvPr id="745" name="Rounded Rectangle"/>
          <p:cNvSpPr/>
          <p:nvPr/>
        </p:nvSpPr>
        <p:spPr>
          <a:xfrm>
            <a:off x="2838291" y="5836356"/>
            <a:ext cx="6540783" cy="1483361"/>
          </a:xfrm>
          <a:prstGeom prst="roundRect">
            <a:avLst>
              <a:gd name="adj" fmla="val 11719"/>
            </a:avLst>
          </a:prstGeom>
          <a:ln w="12700">
            <a:solidFill>
              <a:srgbClr val="000000"/>
            </a:solidFill>
          </a:ln>
        </p:spPr>
        <p:txBody>
          <a:bodyPr lIns="50800" tIns="50800" rIns="50800" bIns="50800" anchor="ctr"/>
          <a:lstStyle/>
          <a:p>
            <a:pPr>
              <a:defRPr sz="2900">
                <a:solidFill>
                  <a:srgbClr val="FFFFFF"/>
                </a:solidFill>
                <a:latin typeface="Times New Roman"/>
                <a:ea typeface="Times New Roman"/>
                <a:cs typeface="Times New Roman"/>
                <a:sym typeface="Times New Roman"/>
              </a:defRPr>
            </a:pPr>
            <a:endParaRPr sz="2900"/>
          </a:p>
        </p:txBody>
      </p:sp>
      <p:sp>
        <p:nvSpPr>
          <p:cNvPr id="746" name="Projective – exact planar motion"/>
          <p:cNvSpPr txBox="1"/>
          <p:nvPr/>
        </p:nvSpPr>
        <p:spPr>
          <a:xfrm>
            <a:off x="3156637" y="6257436"/>
            <a:ext cx="6190828" cy="64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spcBef>
                <a:spcPts val="1400"/>
              </a:spcBef>
              <a:defRPr sz="3500">
                <a:latin typeface="Times New Roman"/>
                <a:ea typeface="Times New Roman"/>
                <a:cs typeface="Times New Roman"/>
                <a:sym typeface="Times New Roman"/>
              </a:defRPr>
            </a:lvl1pPr>
          </a:lstStyle>
          <a:p>
            <a:r>
              <a:t>Projective – exact planar motion</a:t>
            </a:r>
          </a:p>
        </p:txBody>
      </p:sp>
      <p:sp>
        <p:nvSpPr>
          <p:cNvPr id="747" name="Other 2D Motion Models"/>
          <p:cNvSpPr txBox="1">
            <a:spLocks noGrp="1"/>
          </p:cNvSpPr>
          <p:nvPr>
            <p:ph type="title"/>
          </p:nvPr>
        </p:nvSpPr>
        <p:spPr/>
        <p:txBody>
          <a:bodyPr/>
          <a:lstStyle/>
          <a:p>
            <a:r>
              <a:rPr lang="en-US"/>
              <a:t>Other 2D Motion Models</a:t>
            </a:r>
          </a:p>
        </p:txBody>
      </p:sp>
      <p:sp>
        <p:nvSpPr>
          <p:cNvPr id="5" name="Content Placeholder 4">
            <a:extLst>
              <a:ext uri="{FF2B5EF4-FFF2-40B4-BE49-F238E27FC236}">
                <a16:creationId xmlns:a16="http://schemas.microsoft.com/office/drawing/2014/main" id="{67038321-2C9F-1106-EC7D-75E315F7F276}"/>
              </a:ext>
            </a:extLst>
          </p:cNvPr>
          <p:cNvSpPr>
            <a:spLocks noGrp="1"/>
          </p:cNvSpPr>
          <p:nvPr>
            <p:ph idx="1"/>
          </p:nvPr>
        </p:nvSpPr>
        <p:spPr/>
        <p:txBody>
          <a:bodyPr/>
          <a:lstStyle/>
          <a:p>
            <a:endParaRPr lang="en-K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49" name="image.pdf" descr="image.pdf"/>
          <p:cNvPicPr>
            <a:picLocks noChangeAspect="1"/>
          </p:cNvPicPr>
          <p:nvPr/>
        </p:nvPicPr>
        <p:blipFill>
          <a:blip r:embed="rId2"/>
          <a:stretch>
            <a:fillRect/>
          </a:stretch>
        </p:blipFill>
        <p:spPr>
          <a:xfrm>
            <a:off x="9092335" y="2431627"/>
            <a:ext cx="6080196" cy="1034063"/>
          </a:xfrm>
          <a:prstGeom prst="rect">
            <a:avLst/>
          </a:prstGeom>
          <a:ln w="12700">
            <a:solidFill>
              <a:srgbClr val="000000"/>
            </a:solidFill>
          </a:ln>
        </p:spPr>
      </p:pic>
      <p:pic>
        <p:nvPicPr>
          <p:cNvPr id="750" name="image.pdf" descr="image.pdf"/>
          <p:cNvPicPr>
            <a:picLocks noChangeAspect="1"/>
          </p:cNvPicPr>
          <p:nvPr/>
        </p:nvPicPr>
        <p:blipFill>
          <a:blip r:embed="rId3"/>
          <a:stretch>
            <a:fillRect/>
          </a:stretch>
        </p:blipFill>
        <p:spPr>
          <a:xfrm>
            <a:off x="9306824" y="4118187"/>
            <a:ext cx="4743592" cy="2578383"/>
          </a:xfrm>
          <a:prstGeom prst="rect">
            <a:avLst/>
          </a:prstGeom>
          <a:ln w="12700">
            <a:solidFill>
              <a:srgbClr val="000000"/>
            </a:solidFill>
          </a:ln>
        </p:spPr>
      </p:pic>
      <p:pic>
        <p:nvPicPr>
          <p:cNvPr id="751" name="image.pdf" descr="image.pdf"/>
          <p:cNvPicPr>
            <a:picLocks noChangeAspect="1"/>
          </p:cNvPicPr>
          <p:nvPr/>
        </p:nvPicPr>
        <p:blipFill>
          <a:blip r:embed="rId4"/>
          <a:stretch>
            <a:fillRect/>
          </a:stretch>
        </p:blipFill>
        <p:spPr>
          <a:xfrm>
            <a:off x="9320372" y="6960729"/>
            <a:ext cx="4016587" cy="2052321"/>
          </a:xfrm>
          <a:prstGeom prst="rect">
            <a:avLst/>
          </a:prstGeom>
          <a:ln w="12700">
            <a:solidFill>
              <a:srgbClr val="000000"/>
            </a:solidFill>
          </a:ln>
        </p:spPr>
      </p:pic>
      <p:sp>
        <p:nvSpPr>
          <p:cNvPr id="752" name="Rounded Rectangle"/>
          <p:cNvSpPr/>
          <p:nvPr/>
        </p:nvSpPr>
        <p:spPr>
          <a:xfrm>
            <a:off x="2440921" y="2354863"/>
            <a:ext cx="6540784" cy="2088445"/>
          </a:xfrm>
          <a:prstGeom prst="roundRect">
            <a:avLst>
              <a:gd name="adj" fmla="val 11719"/>
            </a:avLst>
          </a:prstGeom>
          <a:ln w="12700">
            <a:solidFill>
              <a:srgbClr val="000000"/>
            </a:solidFill>
          </a:ln>
        </p:spPr>
        <p:txBody>
          <a:bodyPr lIns="50800" tIns="50800" rIns="50800" bIns="50800" anchor="ctr"/>
          <a:lstStyle/>
          <a:p>
            <a:pPr>
              <a:defRPr sz="3600">
                <a:solidFill>
                  <a:srgbClr val="FFFFFF"/>
                </a:solidFill>
                <a:latin typeface="Times New Roman"/>
                <a:ea typeface="Times New Roman"/>
                <a:cs typeface="Times New Roman"/>
                <a:sym typeface="Times New Roman"/>
              </a:defRPr>
            </a:pPr>
            <a:endParaRPr sz="3600"/>
          </a:p>
        </p:txBody>
      </p:sp>
      <p:sp>
        <p:nvSpPr>
          <p:cNvPr id="753" name="Local Parameter:"/>
          <p:cNvSpPr txBox="1"/>
          <p:nvPr/>
        </p:nvSpPr>
        <p:spPr>
          <a:xfrm>
            <a:off x="2558326" y="3640006"/>
            <a:ext cx="3242170" cy="5642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spcBef>
                <a:spcPts val="1300"/>
              </a:spcBef>
              <a:defRPr sz="3000">
                <a:latin typeface="Times New Roman"/>
                <a:ea typeface="Times New Roman"/>
                <a:cs typeface="Times New Roman"/>
                <a:sym typeface="Times New Roman"/>
              </a:defRPr>
            </a:pPr>
            <a:r>
              <a:rPr sz="3000"/>
              <a:t>Local Parameter: </a:t>
            </a:r>
          </a:p>
        </p:txBody>
      </p:sp>
      <p:pic>
        <p:nvPicPr>
          <p:cNvPr id="754" name="image.pdf" descr="image.pdf"/>
          <p:cNvPicPr>
            <a:picLocks noChangeAspect="1"/>
          </p:cNvPicPr>
          <p:nvPr/>
        </p:nvPicPr>
        <p:blipFill>
          <a:blip r:embed="rId5"/>
          <a:stretch>
            <a:fillRect/>
          </a:stretch>
        </p:blipFill>
        <p:spPr>
          <a:xfrm>
            <a:off x="5777918" y="3075093"/>
            <a:ext cx="3167663" cy="498970"/>
          </a:xfrm>
          <a:prstGeom prst="rect">
            <a:avLst/>
          </a:prstGeom>
          <a:ln w="12700">
            <a:solidFill>
              <a:srgbClr val="000000"/>
            </a:solidFill>
          </a:ln>
        </p:spPr>
      </p:pic>
      <p:pic>
        <p:nvPicPr>
          <p:cNvPr id="755" name="image.pdf" descr="image.pdf"/>
          <p:cNvPicPr>
            <a:picLocks noChangeAspect="1"/>
          </p:cNvPicPr>
          <p:nvPr/>
        </p:nvPicPr>
        <p:blipFill>
          <a:blip r:embed="rId6"/>
          <a:stretch>
            <a:fillRect/>
          </a:stretch>
        </p:blipFill>
        <p:spPr>
          <a:xfrm>
            <a:off x="5773401" y="3727591"/>
            <a:ext cx="1113086" cy="469618"/>
          </a:xfrm>
          <a:prstGeom prst="rect">
            <a:avLst/>
          </a:prstGeom>
          <a:ln w="12700">
            <a:solidFill>
              <a:srgbClr val="000000"/>
            </a:solidFill>
          </a:ln>
        </p:spPr>
      </p:pic>
      <p:sp>
        <p:nvSpPr>
          <p:cNvPr id="756" name="Instantaneous camera motion:"/>
          <p:cNvSpPr txBox="1"/>
          <p:nvPr/>
        </p:nvSpPr>
        <p:spPr>
          <a:xfrm>
            <a:off x="3623403" y="2390008"/>
            <a:ext cx="4175823" cy="50270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a:latin typeface="Times New Roman"/>
                <a:ea typeface="Times New Roman"/>
                <a:cs typeface="Times New Roman"/>
                <a:sym typeface="Times New Roman"/>
              </a:defRPr>
            </a:lvl1pPr>
          </a:lstStyle>
          <a:p>
            <a:r>
              <a:t>Instantaneous camera motion:</a:t>
            </a:r>
          </a:p>
        </p:txBody>
      </p:sp>
      <p:sp>
        <p:nvSpPr>
          <p:cNvPr id="757" name="Global parameters:"/>
          <p:cNvSpPr txBox="1"/>
          <p:nvPr/>
        </p:nvSpPr>
        <p:spPr>
          <a:xfrm>
            <a:off x="2557172" y="3042451"/>
            <a:ext cx="3244478" cy="5642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sz="3000">
                <a:latin typeface="Times New Roman"/>
                <a:ea typeface="Times New Roman"/>
                <a:cs typeface="Times New Roman"/>
                <a:sym typeface="Times New Roman"/>
              </a:defRPr>
            </a:pPr>
            <a:r>
              <a:rPr sz="3000"/>
              <a:t>Global parameters: </a:t>
            </a:r>
          </a:p>
        </p:txBody>
      </p:sp>
      <p:sp>
        <p:nvSpPr>
          <p:cNvPr id="758" name="Rounded Rectangle"/>
          <p:cNvSpPr/>
          <p:nvPr/>
        </p:nvSpPr>
        <p:spPr>
          <a:xfrm>
            <a:off x="2483820" y="4669084"/>
            <a:ext cx="6484339" cy="1941690"/>
          </a:xfrm>
          <a:prstGeom prst="roundRect">
            <a:avLst>
              <a:gd name="adj" fmla="val 11719"/>
            </a:avLst>
          </a:prstGeom>
          <a:ln w="12700">
            <a:solidFill>
              <a:srgbClr val="000000"/>
            </a:solidFill>
          </a:ln>
        </p:spPr>
        <p:txBody>
          <a:bodyPr lIns="50800" tIns="50800" rIns="50800" bIns="50800" anchor="ctr"/>
          <a:lstStyle/>
          <a:p>
            <a:pPr>
              <a:defRPr sz="3600">
                <a:solidFill>
                  <a:srgbClr val="FFFFFF"/>
                </a:solidFill>
                <a:latin typeface="Times New Roman"/>
                <a:ea typeface="Times New Roman"/>
                <a:cs typeface="Times New Roman"/>
                <a:sym typeface="Times New Roman"/>
              </a:defRPr>
            </a:pPr>
            <a:endParaRPr sz="3600"/>
          </a:p>
        </p:txBody>
      </p:sp>
      <p:sp>
        <p:nvSpPr>
          <p:cNvPr id="759" name="Global parameters:"/>
          <p:cNvSpPr txBox="1"/>
          <p:nvPr/>
        </p:nvSpPr>
        <p:spPr>
          <a:xfrm>
            <a:off x="2475917" y="5399571"/>
            <a:ext cx="3406988" cy="5642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spcBef>
                <a:spcPts val="1300"/>
              </a:spcBef>
              <a:defRPr sz="3000">
                <a:latin typeface="Times New Roman"/>
                <a:ea typeface="Times New Roman"/>
                <a:cs typeface="Times New Roman"/>
                <a:sym typeface="Times New Roman"/>
              </a:defRPr>
            </a:lvl1pPr>
          </a:lstStyle>
          <a:p>
            <a:r>
              <a:t> Global parameters: </a:t>
            </a:r>
          </a:p>
        </p:txBody>
      </p:sp>
      <p:pic>
        <p:nvPicPr>
          <p:cNvPr id="760" name="image.pdf" descr="image.pdf"/>
          <p:cNvPicPr>
            <a:picLocks noChangeAspect="1"/>
          </p:cNvPicPr>
          <p:nvPr/>
        </p:nvPicPr>
        <p:blipFill>
          <a:blip r:embed="rId7"/>
          <a:stretch>
            <a:fillRect/>
          </a:stretch>
        </p:blipFill>
        <p:spPr>
          <a:xfrm>
            <a:off x="5906610" y="5414151"/>
            <a:ext cx="2314224" cy="535094"/>
          </a:xfrm>
          <a:prstGeom prst="rect">
            <a:avLst/>
          </a:prstGeom>
          <a:ln w="12700">
            <a:solidFill>
              <a:srgbClr val="000000"/>
            </a:solidFill>
          </a:ln>
        </p:spPr>
      </p:pic>
      <p:pic>
        <p:nvPicPr>
          <p:cNvPr id="761" name="image.pdf" descr="image.pdf"/>
          <p:cNvPicPr>
            <a:picLocks noChangeAspect="1"/>
          </p:cNvPicPr>
          <p:nvPr/>
        </p:nvPicPr>
        <p:blipFill>
          <a:blip r:embed="rId8"/>
          <a:stretch>
            <a:fillRect/>
          </a:stretch>
        </p:blipFill>
        <p:spPr>
          <a:xfrm>
            <a:off x="5931446" y="6059875"/>
            <a:ext cx="1065672" cy="474134"/>
          </a:xfrm>
          <a:prstGeom prst="rect">
            <a:avLst/>
          </a:prstGeom>
          <a:ln w="12700">
            <a:solidFill>
              <a:srgbClr val="000000"/>
            </a:solidFill>
          </a:ln>
        </p:spPr>
      </p:pic>
      <p:sp>
        <p:nvSpPr>
          <p:cNvPr id="762" name="Homography+Epipole"/>
          <p:cNvSpPr txBox="1"/>
          <p:nvPr/>
        </p:nvSpPr>
        <p:spPr>
          <a:xfrm>
            <a:off x="3550548" y="4729439"/>
            <a:ext cx="3122650" cy="50270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a:latin typeface="Times New Roman"/>
                <a:ea typeface="Times New Roman"/>
                <a:cs typeface="Times New Roman"/>
                <a:sym typeface="Times New Roman"/>
              </a:defRPr>
            </a:lvl1pPr>
          </a:lstStyle>
          <a:p>
            <a:r>
              <a:t>Homography+Epipole</a:t>
            </a:r>
          </a:p>
        </p:txBody>
      </p:sp>
      <p:sp>
        <p:nvSpPr>
          <p:cNvPr id="763" name="Local Parameter:"/>
          <p:cNvSpPr txBox="1"/>
          <p:nvPr/>
        </p:nvSpPr>
        <p:spPr>
          <a:xfrm>
            <a:off x="2754343" y="6014815"/>
            <a:ext cx="2850139" cy="5642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spcBef>
                <a:spcPts val="1300"/>
              </a:spcBef>
              <a:defRPr sz="3000">
                <a:latin typeface="Times New Roman"/>
                <a:ea typeface="Times New Roman"/>
                <a:cs typeface="Times New Roman"/>
                <a:sym typeface="Times New Roman"/>
              </a:defRPr>
            </a:lvl1pPr>
          </a:lstStyle>
          <a:p>
            <a:r>
              <a:t>Local Parameter:</a:t>
            </a:r>
          </a:p>
        </p:txBody>
      </p:sp>
      <p:sp>
        <p:nvSpPr>
          <p:cNvPr id="764" name="Rounded Rectangle"/>
          <p:cNvSpPr/>
          <p:nvPr/>
        </p:nvSpPr>
        <p:spPr>
          <a:xfrm>
            <a:off x="2452210" y="6956214"/>
            <a:ext cx="6576908" cy="1887503"/>
          </a:xfrm>
          <a:prstGeom prst="roundRect">
            <a:avLst>
              <a:gd name="adj" fmla="val 11719"/>
            </a:avLst>
          </a:prstGeom>
          <a:ln w="12700">
            <a:solidFill>
              <a:srgbClr val="000000"/>
            </a:solidFill>
          </a:ln>
        </p:spPr>
        <p:txBody>
          <a:bodyPr lIns="50800" tIns="50800" rIns="50800" bIns="50800" anchor="ctr"/>
          <a:lstStyle/>
          <a:p>
            <a:pPr>
              <a:defRPr sz="3600">
                <a:solidFill>
                  <a:srgbClr val="FFFFFF"/>
                </a:solidFill>
                <a:latin typeface="Times New Roman"/>
                <a:ea typeface="Times New Roman"/>
                <a:cs typeface="Times New Roman"/>
                <a:sym typeface="Times New Roman"/>
              </a:defRPr>
            </a:pPr>
            <a:endParaRPr sz="3600"/>
          </a:p>
        </p:txBody>
      </p:sp>
      <p:sp>
        <p:nvSpPr>
          <p:cNvPr id="765" name="Residual Planar Parallax Motion"/>
          <p:cNvSpPr txBox="1"/>
          <p:nvPr/>
        </p:nvSpPr>
        <p:spPr>
          <a:xfrm>
            <a:off x="2732133" y="6945973"/>
            <a:ext cx="5958362" cy="6258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400">
                <a:latin typeface="Times New Roman"/>
                <a:ea typeface="Times New Roman"/>
                <a:cs typeface="Times New Roman"/>
                <a:sym typeface="Times New Roman"/>
              </a:defRPr>
            </a:lvl1pPr>
          </a:lstStyle>
          <a:p>
            <a:r>
              <a:t>Residual Planar Parallax Motion</a:t>
            </a:r>
          </a:p>
        </p:txBody>
      </p:sp>
      <p:sp>
        <p:nvSpPr>
          <p:cNvPr id="766" name="Global parameters:"/>
          <p:cNvSpPr txBox="1"/>
          <p:nvPr/>
        </p:nvSpPr>
        <p:spPr>
          <a:xfrm>
            <a:off x="3064068" y="7558006"/>
            <a:ext cx="3406988" cy="5642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spcBef>
                <a:spcPts val="1300"/>
              </a:spcBef>
              <a:defRPr sz="3000">
                <a:latin typeface="Times New Roman"/>
                <a:ea typeface="Times New Roman"/>
                <a:cs typeface="Times New Roman"/>
                <a:sym typeface="Times New Roman"/>
              </a:defRPr>
            </a:lvl1pPr>
          </a:lstStyle>
          <a:p>
            <a:r>
              <a:t> Global parameters: </a:t>
            </a:r>
          </a:p>
        </p:txBody>
      </p:sp>
      <p:pic>
        <p:nvPicPr>
          <p:cNvPr id="767" name="image.pdf" descr="image.pdf"/>
          <p:cNvPicPr>
            <a:picLocks noChangeAspect="1"/>
          </p:cNvPicPr>
          <p:nvPr/>
        </p:nvPicPr>
        <p:blipFill>
          <a:blip r:embed="rId9"/>
          <a:stretch>
            <a:fillRect/>
          </a:stretch>
        </p:blipFill>
        <p:spPr>
          <a:xfrm>
            <a:off x="6554594" y="7572586"/>
            <a:ext cx="1009227" cy="535094"/>
          </a:xfrm>
          <a:prstGeom prst="rect">
            <a:avLst/>
          </a:prstGeom>
          <a:ln w="12700">
            <a:solidFill>
              <a:srgbClr val="000000"/>
            </a:solidFill>
          </a:ln>
        </p:spPr>
      </p:pic>
      <p:pic>
        <p:nvPicPr>
          <p:cNvPr id="768" name="image.pdf" descr="image.pdf"/>
          <p:cNvPicPr>
            <a:picLocks noChangeAspect="1"/>
          </p:cNvPicPr>
          <p:nvPr/>
        </p:nvPicPr>
        <p:blipFill>
          <a:blip r:embed="rId8"/>
          <a:stretch>
            <a:fillRect/>
          </a:stretch>
        </p:blipFill>
        <p:spPr>
          <a:xfrm>
            <a:off x="6559108" y="8308622"/>
            <a:ext cx="1065672" cy="474134"/>
          </a:xfrm>
          <a:prstGeom prst="rect">
            <a:avLst/>
          </a:prstGeom>
          <a:ln w="12700">
            <a:solidFill>
              <a:srgbClr val="000000"/>
            </a:solidFill>
          </a:ln>
        </p:spPr>
      </p:pic>
      <p:sp>
        <p:nvSpPr>
          <p:cNvPr id="769" name="Local Parameter:"/>
          <p:cNvSpPr txBox="1"/>
          <p:nvPr/>
        </p:nvSpPr>
        <p:spPr>
          <a:xfrm>
            <a:off x="3551338" y="8264599"/>
            <a:ext cx="2850139" cy="5642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spcBef>
                <a:spcPts val="1300"/>
              </a:spcBef>
              <a:defRPr sz="3000">
                <a:latin typeface="Times New Roman"/>
                <a:ea typeface="Times New Roman"/>
                <a:cs typeface="Times New Roman"/>
                <a:sym typeface="Times New Roman"/>
              </a:defRPr>
            </a:lvl1pPr>
          </a:lstStyle>
          <a:p>
            <a:r>
              <a:t>Local Parameter:</a:t>
            </a:r>
          </a:p>
        </p:txBody>
      </p:sp>
      <p:sp>
        <p:nvSpPr>
          <p:cNvPr id="770" name="3D Motion Models"/>
          <p:cNvSpPr txBox="1">
            <a:spLocks noGrp="1"/>
          </p:cNvSpPr>
          <p:nvPr>
            <p:ph type="title"/>
          </p:nvPr>
        </p:nvSpPr>
        <p:spPr/>
        <p:txBody>
          <a:bodyPr/>
          <a:lstStyle/>
          <a:p>
            <a:r>
              <a:rPr lang="en-US"/>
              <a:t>3D Motion Models</a:t>
            </a:r>
          </a:p>
        </p:txBody>
      </p:sp>
      <p:sp>
        <p:nvSpPr>
          <p:cNvPr id="6" name="Content Placeholder 5">
            <a:extLst>
              <a:ext uri="{FF2B5EF4-FFF2-40B4-BE49-F238E27FC236}">
                <a16:creationId xmlns:a16="http://schemas.microsoft.com/office/drawing/2014/main" id="{66DCD091-1C88-3DF1-D6B3-4F385882EA1A}"/>
              </a:ext>
            </a:extLst>
          </p:cNvPr>
          <p:cNvSpPr>
            <a:spLocks noGrp="1"/>
          </p:cNvSpPr>
          <p:nvPr>
            <p:ph idx="1"/>
          </p:nvPr>
        </p:nvSpPr>
        <p:spPr/>
        <p:txBody>
          <a:bodyPr/>
          <a:lstStyle/>
          <a:p>
            <a:endParaRPr lang="en-K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2BC6BFE-1765-8412-E0E0-C3E9C3A62C05}"/>
              </a:ext>
            </a:extLst>
          </p:cNvPr>
          <p:cNvSpPr>
            <a:spLocks noGrp="1"/>
          </p:cNvSpPr>
          <p:nvPr>
            <p:ph type="title"/>
          </p:nvPr>
        </p:nvSpPr>
        <p:spPr/>
        <p:txBody>
          <a:bodyPr/>
          <a:lstStyle/>
          <a:p>
            <a:r>
              <a:rPr lang="en-US" dirty="0"/>
              <a:t>Patch matching (revisited)</a:t>
            </a:r>
            <a:endParaRPr lang="en-KR" dirty="0"/>
          </a:p>
        </p:txBody>
      </p:sp>
      <p:sp>
        <p:nvSpPr>
          <p:cNvPr id="772" name="How do we determine correspondences?…"/>
          <p:cNvSpPr txBox="1">
            <a:spLocks noGrp="1"/>
          </p:cNvSpPr>
          <p:nvPr>
            <p:ph idx="1"/>
          </p:nvPr>
        </p:nvSpPr>
        <p:spPr/>
        <p:txBody>
          <a:bodyPr/>
          <a:lstStyle/>
          <a:p>
            <a:r>
              <a:rPr lang="en-US"/>
              <a:t>How do we determine correspondences?</a:t>
            </a:r>
          </a:p>
          <a:p>
            <a:pPr lvl="1"/>
            <a:r>
              <a:rPr lang="en-US"/>
              <a:t>block matching or SSD (sum squared differences)</a:t>
            </a:r>
            <a:br>
              <a:rPr lang="en-US"/>
            </a:br>
            <a:br>
              <a:rPr lang="en-US"/>
            </a:br>
            <a:br>
              <a:rPr lang="en-US"/>
            </a:br>
            <a:br>
              <a:rPr lang="en-US"/>
            </a:br>
            <a:br>
              <a:rPr lang="en-US"/>
            </a:br>
            <a:endParaRPr lang="en-US"/>
          </a:p>
        </p:txBody>
      </p:sp>
      <p:pic>
        <p:nvPicPr>
          <p:cNvPr id="774" name="Region2.png" descr="Region2.png"/>
          <p:cNvPicPr>
            <a:picLocks noChangeAspect="1"/>
          </p:cNvPicPr>
          <p:nvPr/>
        </p:nvPicPr>
        <p:blipFill>
          <a:blip r:embed="rId3"/>
          <a:stretch>
            <a:fillRect/>
          </a:stretch>
        </p:blipFill>
        <p:spPr>
          <a:xfrm>
            <a:off x="6285918" y="6285653"/>
            <a:ext cx="1709139" cy="1815254"/>
          </a:xfrm>
          <a:prstGeom prst="rect">
            <a:avLst/>
          </a:prstGeom>
          <a:ln w="12700">
            <a:miter lim="400000"/>
          </a:ln>
        </p:spPr>
      </p:pic>
      <p:pic>
        <p:nvPicPr>
          <p:cNvPr id="775" name="Region3.png" descr="Region3.png"/>
          <p:cNvPicPr>
            <a:picLocks noChangeAspect="1"/>
          </p:cNvPicPr>
          <p:nvPr/>
        </p:nvPicPr>
        <p:blipFill>
          <a:blip r:embed="rId4"/>
          <a:stretch>
            <a:fillRect/>
          </a:stretch>
        </p:blipFill>
        <p:spPr>
          <a:xfrm>
            <a:off x="9175872" y="6285653"/>
            <a:ext cx="1745264" cy="1815254"/>
          </a:xfrm>
          <a:prstGeom prst="rect">
            <a:avLst/>
          </a:prstGeom>
          <a:ln w="12700">
            <a:miter lim="400000"/>
          </a:ln>
        </p:spPr>
      </p:pic>
      <p:pic>
        <p:nvPicPr>
          <p:cNvPr id="776" name="Edittex.png" descr="Edittex.png"/>
          <p:cNvPicPr>
            <a:picLocks noChangeAspect="1"/>
          </p:cNvPicPr>
          <p:nvPr/>
        </p:nvPicPr>
        <p:blipFill>
          <a:blip r:embed="rId5"/>
          <a:stretch>
            <a:fillRect/>
          </a:stretch>
        </p:blipFill>
        <p:spPr>
          <a:xfrm>
            <a:off x="4436798" y="4434276"/>
            <a:ext cx="9475895" cy="957299"/>
          </a:xfrm>
          <a:prstGeom prst="rect">
            <a:avLst/>
          </a:prstGeom>
          <a:ln w="12700">
            <a:miter lim="400000"/>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1" name="Correlation and SSD"/>
          <p:cNvSpPr txBox="1">
            <a:spLocks noGrp="1"/>
          </p:cNvSpPr>
          <p:nvPr>
            <p:ph type="title"/>
          </p:nvPr>
        </p:nvSpPr>
        <p:spPr/>
        <p:txBody>
          <a:bodyPr/>
          <a:lstStyle/>
          <a:p>
            <a:r>
              <a:rPr lang="en-US"/>
              <a:t>Correlation and SSD</a:t>
            </a:r>
          </a:p>
        </p:txBody>
      </p:sp>
      <p:sp>
        <p:nvSpPr>
          <p:cNvPr id="780" name="For larger displacements, do template matching…"/>
          <p:cNvSpPr txBox="1">
            <a:spLocks noGrp="1"/>
          </p:cNvSpPr>
          <p:nvPr>
            <p:ph idx="1"/>
          </p:nvPr>
        </p:nvSpPr>
        <p:spPr/>
        <p:txBody>
          <a:bodyPr/>
          <a:lstStyle/>
          <a:p>
            <a:r>
              <a:rPr lang="en-US"/>
              <a:t>For larger displacements, do template matching</a:t>
            </a:r>
          </a:p>
          <a:p>
            <a:pPr lvl="1"/>
            <a:r>
              <a:rPr lang="en-US"/>
              <a:t>Define a small area around a pixel as the template</a:t>
            </a:r>
          </a:p>
          <a:p>
            <a:pPr lvl="1"/>
            <a:r>
              <a:rPr lang="en-US"/>
              <a:t>Match the template against each pixel within a search area in next image.</a:t>
            </a:r>
          </a:p>
          <a:p>
            <a:pPr lvl="1"/>
            <a:r>
              <a:rPr lang="en-US"/>
              <a:t>Use a match measure such as correlation, normalized correlation, or sum-of-squares difference</a:t>
            </a:r>
          </a:p>
          <a:p>
            <a:pPr lvl="1"/>
            <a:r>
              <a:rPr lang="en-US"/>
              <a:t>Choose the maximum (or minimum) as the match</a:t>
            </a:r>
          </a:p>
          <a:p>
            <a:pPr lvl="1"/>
            <a:r>
              <a:rPr lang="en-US"/>
              <a:t>Sub-pixel estimate (Lucas-Kanade)</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284BEB9-31E2-8872-B5BC-0C5795641D32}"/>
              </a:ext>
            </a:extLst>
          </p:cNvPr>
          <p:cNvSpPr>
            <a:spLocks noGrp="1"/>
          </p:cNvSpPr>
          <p:nvPr>
            <p:ph type="title"/>
          </p:nvPr>
        </p:nvSpPr>
        <p:spPr/>
        <p:txBody>
          <a:bodyPr/>
          <a:lstStyle/>
          <a:p>
            <a:r>
              <a:rPr lang="en-US" dirty="0"/>
              <a:t>Discrete Search vs. Gradient Based</a:t>
            </a:r>
            <a:endParaRPr lang="en-KR" dirty="0"/>
          </a:p>
        </p:txBody>
      </p:sp>
      <mc:AlternateContent xmlns:mc="http://schemas.openxmlformats.org/markup-compatibility/2006">
        <mc:Choice xmlns:a14="http://schemas.microsoft.com/office/drawing/2010/main" Requires="a14">
          <p:sp>
            <p:nvSpPr>
              <p:cNvPr id="783" name="Consider image I translated by…"/>
              <p:cNvSpPr txBox="1">
                <a:spLocks noGrp="1"/>
              </p:cNvSpPr>
              <p:nvPr>
                <p:ph idx="1"/>
              </p:nvPr>
            </p:nvSpPr>
            <p:spPr/>
            <p:txBody>
              <a:bodyPr/>
              <a:lstStyle/>
              <a:p>
                <a:r>
                  <a:rPr lang="en-US" dirty="0"/>
                  <a:t>Consider image I translated by</a:t>
                </a:r>
                <a:r>
                  <a:rPr lang="ko-KR" altLang="en-US" dirty="0"/>
                  <a:t> </a:t>
                </a:r>
                <a14:m>
                  <m:oMath xmlns:m="http://schemas.openxmlformats.org/officeDocument/2006/math">
                    <m:sSub>
                      <m:sSubPr>
                        <m:ctrlPr>
                          <a:rPr lang="en-US" altLang="ko-KR" smtClean="0"/>
                        </m:ctrlPr>
                      </m:sSubPr>
                      <m:e>
                        <m:r>
                          <a:rPr lang="en-US" altLang="ko-KR" smtClean="0"/>
                          <m:t>𝑢</m:t>
                        </m:r>
                      </m:e>
                      <m:sub>
                        <m:r>
                          <a:rPr lang="en-US" altLang="ko-KR" smtClean="0"/>
                          <m:t>0</m:t>
                        </m:r>
                      </m:sub>
                    </m:sSub>
                    <m:r>
                      <a:rPr lang="en-US" altLang="ko-KR" smtClean="0"/>
                      <m:t>, </m:t>
                    </m:r>
                    <m:sSub>
                      <m:sSubPr>
                        <m:ctrlPr>
                          <a:rPr lang="en-US" altLang="ko-KR" smtClean="0"/>
                        </m:ctrlPr>
                      </m:sSubPr>
                      <m:e>
                        <m:r>
                          <a:rPr lang="en-US" altLang="ko-KR" smtClean="0"/>
                          <m:t>𝑣</m:t>
                        </m:r>
                      </m:e>
                      <m:sub>
                        <m:r>
                          <a:rPr lang="en-US" altLang="ko-KR" smtClean="0"/>
                          <m:t>0</m:t>
                        </m:r>
                      </m:sub>
                    </m:sSub>
                  </m:oMath>
                </a14:m>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The discrete search method simply searches for the best estimate.</a:t>
                </a:r>
              </a:p>
              <a:p>
                <a:r>
                  <a:rPr lang="en-US" dirty="0"/>
                  <a:t>The gradient method linearizes the intensity function and solves for the estimate</a:t>
                </a:r>
              </a:p>
            </p:txBody>
          </p:sp>
        </mc:Choice>
        <mc:Fallback>
          <p:sp>
            <p:nvSpPr>
              <p:cNvPr id="783" name="Consider image I translated by…"/>
              <p:cNvSpPr txBox="1">
                <a:spLocks noGrp="1" noRot="1" noChangeAspect="1" noMove="1" noResize="1" noEditPoints="1" noAdjustHandles="1" noChangeArrowheads="1" noChangeShapeType="1" noTextEdit="1"/>
              </p:cNvSpPr>
              <p:nvPr>
                <p:ph idx="1"/>
              </p:nvPr>
            </p:nvSpPr>
            <p:spPr>
              <a:blipFill>
                <a:blip r:embed="rId2"/>
                <a:stretch>
                  <a:fillRect l="-1140" t="-2778"/>
                </a:stretch>
              </a:blipFill>
            </p:spPr>
            <p:txBody>
              <a:bodyPr/>
              <a:lstStyle/>
              <a:p>
                <a:r>
                  <a:rPr lang="en-KR">
                    <a:noFill/>
                  </a:rPr>
                  <a:t> </a:t>
                </a:r>
              </a:p>
            </p:txBody>
          </p:sp>
        </mc:Fallback>
      </mc:AlternateContent>
      <p:pic>
        <p:nvPicPr>
          <p:cNvPr id="784" name="image.pdf" descr="image.pdf"/>
          <p:cNvPicPr>
            <a:picLocks noChangeAspect="1"/>
          </p:cNvPicPr>
          <p:nvPr/>
        </p:nvPicPr>
        <p:blipFill>
          <a:blip r:embed="rId3"/>
          <a:stretch>
            <a:fillRect/>
          </a:stretch>
        </p:blipFill>
        <p:spPr>
          <a:xfrm>
            <a:off x="3575809" y="4656630"/>
            <a:ext cx="8611165" cy="1846864"/>
          </a:xfrm>
          <a:prstGeom prst="rect">
            <a:avLst/>
          </a:prstGeom>
          <a:ln w="12700">
            <a:miter lim="400000"/>
          </a:ln>
        </p:spPr>
      </p:pic>
      <p:pic>
        <p:nvPicPr>
          <p:cNvPr id="786" name="image.pdf" descr="image.pdf"/>
          <p:cNvPicPr>
            <a:picLocks noChangeAspect="1"/>
          </p:cNvPicPr>
          <p:nvPr/>
        </p:nvPicPr>
        <p:blipFill>
          <a:blip r:embed="rId4"/>
          <a:stretch>
            <a:fillRect/>
          </a:stretch>
        </p:blipFill>
        <p:spPr>
          <a:xfrm>
            <a:off x="5518944" y="2665460"/>
            <a:ext cx="6030525" cy="1277904"/>
          </a:xfrm>
          <a:prstGeom prst="rect">
            <a:avLst/>
          </a:prstGeom>
          <a:ln w="12700">
            <a:miter lim="400000"/>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CA274FE-0752-C1F7-997A-CDE62A99AAB6}"/>
              </a:ext>
            </a:extLst>
          </p:cNvPr>
          <p:cNvSpPr>
            <a:spLocks noGrp="1"/>
          </p:cNvSpPr>
          <p:nvPr>
            <p:ph type="title"/>
          </p:nvPr>
        </p:nvSpPr>
        <p:spPr/>
        <p:txBody>
          <a:bodyPr/>
          <a:lstStyle/>
          <a:p>
            <a:r>
              <a:rPr lang="en-US" dirty="0"/>
              <a:t>Shi-</a:t>
            </a:r>
            <a:r>
              <a:rPr lang="en-US" dirty="0" err="1"/>
              <a:t>Tomasi</a:t>
            </a:r>
            <a:r>
              <a:rPr lang="en-US" dirty="0"/>
              <a:t> feature tracker</a:t>
            </a:r>
            <a:endParaRPr lang="en-KR" dirty="0"/>
          </a:p>
        </p:txBody>
      </p:sp>
      <p:sp>
        <p:nvSpPr>
          <p:cNvPr id="789" name="Find good features (min eigenvalue of 2×2 Hessian)…"/>
          <p:cNvSpPr txBox="1">
            <a:spLocks noGrp="1"/>
          </p:cNvSpPr>
          <p:nvPr>
            <p:ph idx="1"/>
          </p:nvPr>
        </p:nvSpPr>
        <p:spPr/>
        <p:txBody>
          <a:bodyPr/>
          <a:lstStyle/>
          <a:p>
            <a:r>
              <a:rPr lang="en-US"/>
              <a:t>Find good features (min eigenvalue of 2×2 Hessian)</a:t>
            </a:r>
          </a:p>
          <a:p>
            <a:r>
              <a:rPr lang="en-US"/>
              <a:t>Use Lucas-Kanade to track with pure translation</a:t>
            </a:r>
          </a:p>
          <a:p>
            <a:r>
              <a:rPr lang="en-US"/>
              <a:t>Use affine registration with first feature patch</a:t>
            </a:r>
          </a:p>
          <a:p>
            <a:r>
              <a:rPr lang="en-US"/>
              <a:t>Terminate tracks whose dissimilarity gets too large</a:t>
            </a:r>
          </a:p>
          <a:p>
            <a:r>
              <a:rPr lang="en-US"/>
              <a:t>Start new tracks when needed</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2" name="Tracking results"/>
          <p:cNvSpPr txBox="1">
            <a:spLocks noGrp="1"/>
          </p:cNvSpPr>
          <p:nvPr>
            <p:ph type="title"/>
          </p:nvPr>
        </p:nvSpPr>
        <p:spPr/>
        <p:txBody>
          <a:bodyPr/>
          <a:lstStyle/>
          <a:p>
            <a:r>
              <a:rPr lang="en-US"/>
              <a:t>Tracking results</a:t>
            </a:r>
          </a:p>
        </p:txBody>
      </p:sp>
      <p:sp>
        <p:nvSpPr>
          <p:cNvPr id="6" name="Content Placeholder 5">
            <a:extLst>
              <a:ext uri="{FF2B5EF4-FFF2-40B4-BE49-F238E27FC236}">
                <a16:creationId xmlns:a16="http://schemas.microsoft.com/office/drawing/2014/main" id="{C1AD5DA0-47C8-48D9-DE49-60D445C2B362}"/>
              </a:ext>
            </a:extLst>
          </p:cNvPr>
          <p:cNvSpPr>
            <a:spLocks noGrp="1"/>
          </p:cNvSpPr>
          <p:nvPr>
            <p:ph idx="1"/>
          </p:nvPr>
        </p:nvSpPr>
        <p:spPr/>
        <p:txBody>
          <a:bodyPr/>
          <a:lstStyle/>
          <a:p>
            <a:endParaRPr lang="en-KR"/>
          </a:p>
        </p:txBody>
      </p:sp>
      <p:pic>
        <p:nvPicPr>
          <p:cNvPr id="793" name="image.png" descr="image.png"/>
          <p:cNvPicPr>
            <a:picLocks noChangeAspect="1"/>
          </p:cNvPicPr>
          <p:nvPr/>
        </p:nvPicPr>
        <p:blipFill>
          <a:blip r:embed="rId2"/>
          <a:stretch>
            <a:fillRect/>
          </a:stretch>
        </p:blipFill>
        <p:spPr>
          <a:xfrm>
            <a:off x="4301886" y="1788946"/>
            <a:ext cx="8736490" cy="7962223"/>
          </a:xfrm>
          <a:prstGeom prst="rect">
            <a:avLst/>
          </a:prstGeom>
          <a:ln w="12700">
            <a:miter lim="400000"/>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5" name="Tracking - dissimilarity"/>
          <p:cNvSpPr txBox="1">
            <a:spLocks noGrp="1"/>
          </p:cNvSpPr>
          <p:nvPr>
            <p:ph type="title"/>
          </p:nvPr>
        </p:nvSpPr>
        <p:spPr/>
        <p:txBody>
          <a:bodyPr/>
          <a:lstStyle/>
          <a:p>
            <a:r>
              <a:rPr lang="en-US"/>
              <a:t>Tracking - dissimilarity</a:t>
            </a:r>
          </a:p>
        </p:txBody>
      </p:sp>
      <p:sp>
        <p:nvSpPr>
          <p:cNvPr id="6" name="Content Placeholder 5">
            <a:extLst>
              <a:ext uri="{FF2B5EF4-FFF2-40B4-BE49-F238E27FC236}">
                <a16:creationId xmlns:a16="http://schemas.microsoft.com/office/drawing/2014/main" id="{C3B66F9E-128B-F4CD-F8DC-5E8EC0EF2682}"/>
              </a:ext>
            </a:extLst>
          </p:cNvPr>
          <p:cNvSpPr>
            <a:spLocks noGrp="1"/>
          </p:cNvSpPr>
          <p:nvPr>
            <p:ph idx="1"/>
          </p:nvPr>
        </p:nvSpPr>
        <p:spPr/>
        <p:txBody>
          <a:bodyPr/>
          <a:lstStyle/>
          <a:p>
            <a:endParaRPr lang="en-KR"/>
          </a:p>
        </p:txBody>
      </p:sp>
      <p:pic>
        <p:nvPicPr>
          <p:cNvPr id="796" name="image.png" descr="image.png"/>
          <p:cNvPicPr>
            <a:picLocks noChangeAspect="1"/>
          </p:cNvPicPr>
          <p:nvPr/>
        </p:nvPicPr>
        <p:blipFill>
          <a:blip r:embed="rId2"/>
          <a:stretch>
            <a:fillRect/>
          </a:stretch>
        </p:blipFill>
        <p:spPr>
          <a:xfrm>
            <a:off x="5093811" y="2600961"/>
            <a:ext cx="6488855" cy="6093743"/>
          </a:xfrm>
          <a:prstGeom prst="rect">
            <a:avLst/>
          </a:prstGeom>
          <a:ln w="12700">
            <a:miter lim="400000"/>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a:extLst>
              <a:ext uri="{FF2B5EF4-FFF2-40B4-BE49-F238E27FC236}">
                <a16:creationId xmlns:a16="http://schemas.microsoft.com/office/drawing/2014/main" id="{C945195A-412A-7742-B59C-23AE3B01679B}"/>
              </a:ext>
            </a:extLst>
          </p:cNvPr>
          <p:cNvSpPr>
            <a:spLocks noGrp="1" noChangeArrowheads="1"/>
          </p:cNvSpPr>
          <p:nvPr>
            <p:ph type="title"/>
          </p:nvPr>
        </p:nvSpPr>
        <p:spPr/>
        <p:txBody>
          <a:bodyPr/>
          <a:lstStyle/>
          <a:p>
            <a:r>
              <a:rPr lang="en-US" altLang="en-US"/>
              <a:t>Optic Flow Computation</a:t>
            </a:r>
          </a:p>
        </p:txBody>
      </p:sp>
      <p:sp>
        <p:nvSpPr>
          <p:cNvPr id="49155" name="Rectangle 3">
            <a:extLst>
              <a:ext uri="{FF2B5EF4-FFF2-40B4-BE49-F238E27FC236}">
                <a16:creationId xmlns:a16="http://schemas.microsoft.com/office/drawing/2014/main" id="{31B99B57-0442-0B4E-921A-EF2026FF25BA}"/>
              </a:ext>
            </a:extLst>
          </p:cNvPr>
          <p:cNvSpPr>
            <a:spLocks noGrp="1" noChangeArrowheads="1"/>
          </p:cNvSpPr>
          <p:nvPr>
            <p:ph idx="1"/>
          </p:nvPr>
        </p:nvSpPr>
        <p:spPr/>
        <p:txBody>
          <a:bodyPr/>
          <a:lstStyle/>
          <a:p>
            <a:r>
              <a:rPr lang="en-US" altLang="en-US"/>
              <a:t>Two strategies for computing motion</a:t>
            </a:r>
          </a:p>
          <a:p>
            <a:pPr lvl="1"/>
            <a:r>
              <a:rPr lang="en-US" altLang="en-US"/>
              <a:t>Differential Methods</a:t>
            </a:r>
          </a:p>
          <a:p>
            <a:pPr lvl="2"/>
            <a:r>
              <a:rPr lang="en-US" altLang="en-US"/>
              <a:t>Spatio temporal derivatives for estimation of flow at every position</a:t>
            </a:r>
          </a:p>
          <a:p>
            <a:pPr lvl="2"/>
            <a:r>
              <a:rPr lang="en-US" altLang="en-US"/>
              <a:t>Multi-scale analysis required if motion not constrained within a small range</a:t>
            </a:r>
          </a:p>
          <a:p>
            <a:pPr lvl="3"/>
            <a:r>
              <a:rPr lang="en-US" altLang="en-US"/>
              <a:t>Dense flow measurements</a:t>
            </a:r>
          </a:p>
          <a:p>
            <a:pPr lvl="1"/>
            <a:r>
              <a:rPr lang="en-US" altLang="en-US"/>
              <a:t>Matching Methods</a:t>
            </a:r>
          </a:p>
          <a:p>
            <a:pPr lvl="2"/>
            <a:r>
              <a:rPr lang="en-US" altLang="en-US"/>
              <a:t>Feature extraction(Image edges, corners)</a:t>
            </a:r>
          </a:p>
          <a:p>
            <a:pPr lvl="2"/>
            <a:r>
              <a:rPr lang="en-US" altLang="en-US"/>
              <a:t>Feature/Block Matching and error minimization</a:t>
            </a:r>
          </a:p>
          <a:p>
            <a:pPr lvl="3"/>
            <a:r>
              <a:rPr lang="en-US" altLang="en-US"/>
              <a:t>Sparse flow measurements</a:t>
            </a:r>
          </a:p>
        </p:txBody>
      </p:sp>
      <p:sp>
        <p:nvSpPr>
          <p:cNvPr id="24580" name="Rectangle 4">
            <a:extLst>
              <a:ext uri="{FF2B5EF4-FFF2-40B4-BE49-F238E27FC236}">
                <a16:creationId xmlns:a16="http://schemas.microsoft.com/office/drawing/2014/main" id="{64797877-D457-5540-A9F2-1F162D04B6AE}"/>
              </a:ext>
            </a:extLst>
          </p:cNvPr>
          <p:cNvSpPr>
            <a:spLocks noChangeArrowheads="1"/>
          </p:cNvSpPr>
          <p:nvPr/>
        </p:nvSpPr>
        <p:spPr bwMode="auto">
          <a:xfrm>
            <a:off x="2817971" y="8886614"/>
            <a:ext cx="11704320" cy="758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30951" tIns="65476" rIns="130951" bIns="65476"/>
          <a:lstStyle>
            <a:lvl1pPr marL="342900" indent="-342900"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r" eaLnBrk="1" hangingPunct="1">
              <a:spcBef>
                <a:spcPct val="20000"/>
              </a:spcBef>
              <a:buClr>
                <a:schemeClr val="accent1"/>
              </a:buClr>
              <a:buSzPct val="65000"/>
              <a:buFont typeface="Wingdings" pitchFamily="2" charset="2"/>
              <a:buNone/>
            </a:pPr>
            <a:r>
              <a:rPr lang="en-US" altLang="en-US" sz="1991">
                <a:solidFill>
                  <a:srgbClr val="000000"/>
                </a:solidFill>
              </a:rPr>
              <a:t>Courtesy: E. Trucco and A. Verri, “Introductory techniques for 3D Computer Vision”</a:t>
            </a:r>
            <a:endParaRPr lang="en-US" altLang="en-US" sz="1991" b="1">
              <a:solidFill>
                <a:srgbClr val="000000"/>
              </a:solidFill>
            </a:endParaRPr>
          </a:p>
        </p:txBody>
      </p:sp>
    </p:spTree>
    <p:extLst>
      <p:ext uri="{BB962C8B-B14F-4D97-AF65-F5344CB8AC3E}">
        <p14:creationId xmlns:p14="http://schemas.microsoft.com/office/powerpoint/2010/main" val="56694199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5" presetClass="entr" presetSubtype="0" fill="hold" nodeType="clickEffect">
                                  <p:stCondLst>
                                    <p:cond delay="0"/>
                                  </p:stCondLst>
                                  <p:childTnLst>
                                    <p:set>
                                      <p:cBhvr>
                                        <p:cTn id="6" dur="1" fill="hold">
                                          <p:stCondLst>
                                            <p:cond delay="0"/>
                                          </p:stCondLst>
                                        </p:cTn>
                                        <p:tgtEl>
                                          <p:spTgt spid="49155">
                                            <p:txEl>
                                              <p:pRg st="1" end="1"/>
                                            </p:txEl>
                                          </p:spTgt>
                                        </p:tgtEl>
                                        <p:attrNameLst>
                                          <p:attrName>style.visibility</p:attrName>
                                        </p:attrNameLst>
                                      </p:cBhvr>
                                      <p:to>
                                        <p:strVal val="visible"/>
                                      </p:to>
                                    </p:set>
                                    <p:anim calcmode="lin" valueType="num">
                                      <p:cBhvr>
                                        <p:cTn id="7" dur="1000" fill="hold"/>
                                        <p:tgtEl>
                                          <p:spTgt spid="49155">
                                            <p:txEl>
                                              <p:pRg st="1" end="1"/>
                                            </p:txEl>
                                          </p:spTgt>
                                        </p:tgtEl>
                                        <p:attrNameLst>
                                          <p:attrName>ppt_w</p:attrName>
                                        </p:attrNameLst>
                                      </p:cBhvr>
                                      <p:tavLst>
                                        <p:tav tm="0">
                                          <p:val>
                                            <p:strVal val="#ppt_w*0.70"/>
                                          </p:val>
                                        </p:tav>
                                        <p:tav tm="100000">
                                          <p:val>
                                            <p:strVal val="#ppt_w"/>
                                          </p:val>
                                        </p:tav>
                                      </p:tavLst>
                                    </p:anim>
                                    <p:anim calcmode="lin" valueType="num">
                                      <p:cBhvr>
                                        <p:cTn id="8" dur="1000" fill="hold"/>
                                        <p:tgtEl>
                                          <p:spTgt spid="49155">
                                            <p:txEl>
                                              <p:pRg st="1" end="1"/>
                                            </p:txEl>
                                          </p:spTgt>
                                        </p:tgtEl>
                                        <p:attrNameLst>
                                          <p:attrName>ppt_h</p:attrName>
                                        </p:attrNameLst>
                                      </p:cBhvr>
                                      <p:tavLst>
                                        <p:tav tm="0">
                                          <p:val>
                                            <p:strVal val="#ppt_h"/>
                                          </p:val>
                                        </p:tav>
                                        <p:tav tm="100000">
                                          <p:val>
                                            <p:strVal val="#ppt_h"/>
                                          </p:val>
                                        </p:tav>
                                      </p:tavLst>
                                    </p:anim>
                                    <p:animEffect transition="in" filter="fade">
                                      <p:cBhvr>
                                        <p:cTn id="9" dur="1000"/>
                                        <p:tgtEl>
                                          <p:spTgt spid="49155">
                                            <p:txEl>
                                              <p:pRg st="1" end="1"/>
                                            </p:txEl>
                                          </p:spTgt>
                                        </p:tgtEl>
                                      </p:cBhvr>
                                    </p:animEffect>
                                  </p:childTnLst>
                                </p:cTn>
                              </p:par>
                              <p:par>
                                <p:cTn id="10" presetID="55" presetClass="entr" presetSubtype="0" fill="hold" nodeType="withEffect">
                                  <p:stCondLst>
                                    <p:cond delay="0"/>
                                  </p:stCondLst>
                                  <p:childTnLst>
                                    <p:set>
                                      <p:cBhvr>
                                        <p:cTn id="11" dur="1" fill="hold">
                                          <p:stCondLst>
                                            <p:cond delay="0"/>
                                          </p:stCondLst>
                                        </p:cTn>
                                        <p:tgtEl>
                                          <p:spTgt spid="49155">
                                            <p:txEl>
                                              <p:pRg st="2" end="2"/>
                                            </p:txEl>
                                          </p:spTgt>
                                        </p:tgtEl>
                                        <p:attrNameLst>
                                          <p:attrName>style.visibility</p:attrName>
                                        </p:attrNameLst>
                                      </p:cBhvr>
                                      <p:to>
                                        <p:strVal val="visible"/>
                                      </p:to>
                                    </p:set>
                                    <p:anim calcmode="lin" valueType="num">
                                      <p:cBhvr>
                                        <p:cTn id="12" dur="1000" fill="hold"/>
                                        <p:tgtEl>
                                          <p:spTgt spid="49155">
                                            <p:txEl>
                                              <p:pRg st="2" end="2"/>
                                            </p:txEl>
                                          </p:spTgt>
                                        </p:tgtEl>
                                        <p:attrNameLst>
                                          <p:attrName>ppt_w</p:attrName>
                                        </p:attrNameLst>
                                      </p:cBhvr>
                                      <p:tavLst>
                                        <p:tav tm="0">
                                          <p:val>
                                            <p:strVal val="#ppt_w*0.70"/>
                                          </p:val>
                                        </p:tav>
                                        <p:tav tm="100000">
                                          <p:val>
                                            <p:strVal val="#ppt_w"/>
                                          </p:val>
                                        </p:tav>
                                      </p:tavLst>
                                    </p:anim>
                                    <p:anim calcmode="lin" valueType="num">
                                      <p:cBhvr>
                                        <p:cTn id="13" dur="1000" fill="hold"/>
                                        <p:tgtEl>
                                          <p:spTgt spid="49155">
                                            <p:txEl>
                                              <p:pRg st="2" end="2"/>
                                            </p:txEl>
                                          </p:spTgt>
                                        </p:tgtEl>
                                        <p:attrNameLst>
                                          <p:attrName>ppt_h</p:attrName>
                                        </p:attrNameLst>
                                      </p:cBhvr>
                                      <p:tavLst>
                                        <p:tav tm="0">
                                          <p:val>
                                            <p:strVal val="#ppt_h"/>
                                          </p:val>
                                        </p:tav>
                                        <p:tav tm="100000">
                                          <p:val>
                                            <p:strVal val="#ppt_h"/>
                                          </p:val>
                                        </p:tav>
                                      </p:tavLst>
                                    </p:anim>
                                    <p:animEffect transition="in" filter="fade">
                                      <p:cBhvr>
                                        <p:cTn id="14" dur="1000"/>
                                        <p:tgtEl>
                                          <p:spTgt spid="49155">
                                            <p:txEl>
                                              <p:pRg st="2" end="2"/>
                                            </p:txEl>
                                          </p:spTgt>
                                        </p:tgtEl>
                                      </p:cBhvr>
                                    </p:animEffect>
                                  </p:childTnLst>
                                </p:cTn>
                              </p:par>
                              <p:par>
                                <p:cTn id="15" presetID="55" presetClass="entr" presetSubtype="0" fill="hold" nodeType="withEffect">
                                  <p:stCondLst>
                                    <p:cond delay="0"/>
                                  </p:stCondLst>
                                  <p:childTnLst>
                                    <p:set>
                                      <p:cBhvr>
                                        <p:cTn id="16" dur="1" fill="hold">
                                          <p:stCondLst>
                                            <p:cond delay="0"/>
                                          </p:stCondLst>
                                        </p:cTn>
                                        <p:tgtEl>
                                          <p:spTgt spid="49155">
                                            <p:txEl>
                                              <p:pRg st="3" end="3"/>
                                            </p:txEl>
                                          </p:spTgt>
                                        </p:tgtEl>
                                        <p:attrNameLst>
                                          <p:attrName>style.visibility</p:attrName>
                                        </p:attrNameLst>
                                      </p:cBhvr>
                                      <p:to>
                                        <p:strVal val="visible"/>
                                      </p:to>
                                    </p:set>
                                    <p:anim calcmode="lin" valueType="num">
                                      <p:cBhvr>
                                        <p:cTn id="17" dur="1000" fill="hold"/>
                                        <p:tgtEl>
                                          <p:spTgt spid="49155">
                                            <p:txEl>
                                              <p:pRg st="3" end="3"/>
                                            </p:txEl>
                                          </p:spTgt>
                                        </p:tgtEl>
                                        <p:attrNameLst>
                                          <p:attrName>ppt_w</p:attrName>
                                        </p:attrNameLst>
                                      </p:cBhvr>
                                      <p:tavLst>
                                        <p:tav tm="0">
                                          <p:val>
                                            <p:strVal val="#ppt_w*0.70"/>
                                          </p:val>
                                        </p:tav>
                                        <p:tav tm="100000">
                                          <p:val>
                                            <p:strVal val="#ppt_w"/>
                                          </p:val>
                                        </p:tav>
                                      </p:tavLst>
                                    </p:anim>
                                    <p:anim calcmode="lin" valueType="num">
                                      <p:cBhvr>
                                        <p:cTn id="18" dur="1000" fill="hold"/>
                                        <p:tgtEl>
                                          <p:spTgt spid="49155">
                                            <p:txEl>
                                              <p:pRg st="3" end="3"/>
                                            </p:txEl>
                                          </p:spTgt>
                                        </p:tgtEl>
                                        <p:attrNameLst>
                                          <p:attrName>ppt_h</p:attrName>
                                        </p:attrNameLst>
                                      </p:cBhvr>
                                      <p:tavLst>
                                        <p:tav tm="0">
                                          <p:val>
                                            <p:strVal val="#ppt_h"/>
                                          </p:val>
                                        </p:tav>
                                        <p:tav tm="100000">
                                          <p:val>
                                            <p:strVal val="#ppt_h"/>
                                          </p:val>
                                        </p:tav>
                                      </p:tavLst>
                                    </p:anim>
                                    <p:animEffect transition="in" filter="fade">
                                      <p:cBhvr>
                                        <p:cTn id="19" dur="1000"/>
                                        <p:tgtEl>
                                          <p:spTgt spid="49155">
                                            <p:txEl>
                                              <p:pRg st="3" end="3"/>
                                            </p:txEl>
                                          </p:spTgt>
                                        </p:tgtEl>
                                      </p:cBhvr>
                                    </p:animEffect>
                                  </p:childTnLst>
                                </p:cTn>
                              </p:par>
                              <p:par>
                                <p:cTn id="20" presetID="55" presetClass="entr" presetSubtype="0" fill="hold" nodeType="withEffect">
                                  <p:stCondLst>
                                    <p:cond delay="0"/>
                                  </p:stCondLst>
                                  <p:childTnLst>
                                    <p:set>
                                      <p:cBhvr>
                                        <p:cTn id="21" dur="1" fill="hold">
                                          <p:stCondLst>
                                            <p:cond delay="0"/>
                                          </p:stCondLst>
                                        </p:cTn>
                                        <p:tgtEl>
                                          <p:spTgt spid="49155">
                                            <p:txEl>
                                              <p:pRg st="4" end="4"/>
                                            </p:txEl>
                                          </p:spTgt>
                                        </p:tgtEl>
                                        <p:attrNameLst>
                                          <p:attrName>style.visibility</p:attrName>
                                        </p:attrNameLst>
                                      </p:cBhvr>
                                      <p:to>
                                        <p:strVal val="visible"/>
                                      </p:to>
                                    </p:set>
                                    <p:anim calcmode="lin" valueType="num">
                                      <p:cBhvr>
                                        <p:cTn id="22" dur="1000" fill="hold"/>
                                        <p:tgtEl>
                                          <p:spTgt spid="49155">
                                            <p:txEl>
                                              <p:pRg st="4" end="4"/>
                                            </p:txEl>
                                          </p:spTgt>
                                        </p:tgtEl>
                                        <p:attrNameLst>
                                          <p:attrName>ppt_w</p:attrName>
                                        </p:attrNameLst>
                                      </p:cBhvr>
                                      <p:tavLst>
                                        <p:tav tm="0">
                                          <p:val>
                                            <p:strVal val="#ppt_w*0.70"/>
                                          </p:val>
                                        </p:tav>
                                        <p:tav tm="100000">
                                          <p:val>
                                            <p:strVal val="#ppt_w"/>
                                          </p:val>
                                        </p:tav>
                                      </p:tavLst>
                                    </p:anim>
                                    <p:anim calcmode="lin" valueType="num">
                                      <p:cBhvr>
                                        <p:cTn id="23" dur="1000" fill="hold"/>
                                        <p:tgtEl>
                                          <p:spTgt spid="49155">
                                            <p:txEl>
                                              <p:pRg st="4" end="4"/>
                                            </p:txEl>
                                          </p:spTgt>
                                        </p:tgtEl>
                                        <p:attrNameLst>
                                          <p:attrName>ppt_h</p:attrName>
                                        </p:attrNameLst>
                                      </p:cBhvr>
                                      <p:tavLst>
                                        <p:tav tm="0">
                                          <p:val>
                                            <p:strVal val="#ppt_h"/>
                                          </p:val>
                                        </p:tav>
                                        <p:tav tm="100000">
                                          <p:val>
                                            <p:strVal val="#ppt_h"/>
                                          </p:val>
                                        </p:tav>
                                      </p:tavLst>
                                    </p:anim>
                                    <p:animEffect transition="in" filter="fade">
                                      <p:cBhvr>
                                        <p:cTn id="24" dur="1000"/>
                                        <p:tgtEl>
                                          <p:spTgt spid="49155">
                                            <p:txEl>
                                              <p:pRg st="4" end="4"/>
                                            </p:txEl>
                                          </p:spTgt>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55" presetClass="entr" presetSubtype="0" fill="hold" nodeType="clickEffect">
                                  <p:stCondLst>
                                    <p:cond delay="0"/>
                                  </p:stCondLst>
                                  <p:childTnLst>
                                    <p:set>
                                      <p:cBhvr>
                                        <p:cTn id="28" dur="1" fill="hold">
                                          <p:stCondLst>
                                            <p:cond delay="0"/>
                                          </p:stCondLst>
                                        </p:cTn>
                                        <p:tgtEl>
                                          <p:spTgt spid="49155">
                                            <p:txEl>
                                              <p:pRg st="5" end="5"/>
                                            </p:txEl>
                                          </p:spTgt>
                                        </p:tgtEl>
                                        <p:attrNameLst>
                                          <p:attrName>style.visibility</p:attrName>
                                        </p:attrNameLst>
                                      </p:cBhvr>
                                      <p:to>
                                        <p:strVal val="visible"/>
                                      </p:to>
                                    </p:set>
                                    <p:anim calcmode="lin" valueType="num">
                                      <p:cBhvr>
                                        <p:cTn id="29" dur="1000" fill="hold"/>
                                        <p:tgtEl>
                                          <p:spTgt spid="49155">
                                            <p:txEl>
                                              <p:pRg st="5" end="5"/>
                                            </p:txEl>
                                          </p:spTgt>
                                        </p:tgtEl>
                                        <p:attrNameLst>
                                          <p:attrName>ppt_w</p:attrName>
                                        </p:attrNameLst>
                                      </p:cBhvr>
                                      <p:tavLst>
                                        <p:tav tm="0">
                                          <p:val>
                                            <p:strVal val="#ppt_w*0.70"/>
                                          </p:val>
                                        </p:tav>
                                        <p:tav tm="100000">
                                          <p:val>
                                            <p:strVal val="#ppt_w"/>
                                          </p:val>
                                        </p:tav>
                                      </p:tavLst>
                                    </p:anim>
                                    <p:anim calcmode="lin" valueType="num">
                                      <p:cBhvr>
                                        <p:cTn id="30" dur="1000" fill="hold"/>
                                        <p:tgtEl>
                                          <p:spTgt spid="49155">
                                            <p:txEl>
                                              <p:pRg st="5" end="5"/>
                                            </p:txEl>
                                          </p:spTgt>
                                        </p:tgtEl>
                                        <p:attrNameLst>
                                          <p:attrName>ppt_h</p:attrName>
                                        </p:attrNameLst>
                                      </p:cBhvr>
                                      <p:tavLst>
                                        <p:tav tm="0">
                                          <p:val>
                                            <p:strVal val="#ppt_h"/>
                                          </p:val>
                                        </p:tav>
                                        <p:tav tm="100000">
                                          <p:val>
                                            <p:strVal val="#ppt_h"/>
                                          </p:val>
                                        </p:tav>
                                      </p:tavLst>
                                    </p:anim>
                                    <p:animEffect transition="in" filter="fade">
                                      <p:cBhvr>
                                        <p:cTn id="31" dur="1000"/>
                                        <p:tgtEl>
                                          <p:spTgt spid="49155">
                                            <p:txEl>
                                              <p:pRg st="5" end="5"/>
                                            </p:txEl>
                                          </p:spTgt>
                                        </p:tgtEl>
                                      </p:cBhvr>
                                    </p:animEffect>
                                  </p:childTnLst>
                                </p:cTn>
                              </p:par>
                              <p:par>
                                <p:cTn id="32" presetID="55" presetClass="entr" presetSubtype="0" fill="hold" nodeType="withEffect">
                                  <p:stCondLst>
                                    <p:cond delay="0"/>
                                  </p:stCondLst>
                                  <p:childTnLst>
                                    <p:set>
                                      <p:cBhvr>
                                        <p:cTn id="33" dur="1" fill="hold">
                                          <p:stCondLst>
                                            <p:cond delay="0"/>
                                          </p:stCondLst>
                                        </p:cTn>
                                        <p:tgtEl>
                                          <p:spTgt spid="49155">
                                            <p:txEl>
                                              <p:pRg st="6" end="6"/>
                                            </p:txEl>
                                          </p:spTgt>
                                        </p:tgtEl>
                                        <p:attrNameLst>
                                          <p:attrName>style.visibility</p:attrName>
                                        </p:attrNameLst>
                                      </p:cBhvr>
                                      <p:to>
                                        <p:strVal val="visible"/>
                                      </p:to>
                                    </p:set>
                                    <p:anim calcmode="lin" valueType="num">
                                      <p:cBhvr>
                                        <p:cTn id="34" dur="1000" fill="hold"/>
                                        <p:tgtEl>
                                          <p:spTgt spid="49155">
                                            <p:txEl>
                                              <p:pRg st="6" end="6"/>
                                            </p:txEl>
                                          </p:spTgt>
                                        </p:tgtEl>
                                        <p:attrNameLst>
                                          <p:attrName>ppt_w</p:attrName>
                                        </p:attrNameLst>
                                      </p:cBhvr>
                                      <p:tavLst>
                                        <p:tav tm="0">
                                          <p:val>
                                            <p:strVal val="#ppt_w*0.70"/>
                                          </p:val>
                                        </p:tav>
                                        <p:tav tm="100000">
                                          <p:val>
                                            <p:strVal val="#ppt_w"/>
                                          </p:val>
                                        </p:tav>
                                      </p:tavLst>
                                    </p:anim>
                                    <p:anim calcmode="lin" valueType="num">
                                      <p:cBhvr>
                                        <p:cTn id="35" dur="1000" fill="hold"/>
                                        <p:tgtEl>
                                          <p:spTgt spid="49155">
                                            <p:txEl>
                                              <p:pRg st="6" end="6"/>
                                            </p:txEl>
                                          </p:spTgt>
                                        </p:tgtEl>
                                        <p:attrNameLst>
                                          <p:attrName>ppt_h</p:attrName>
                                        </p:attrNameLst>
                                      </p:cBhvr>
                                      <p:tavLst>
                                        <p:tav tm="0">
                                          <p:val>
                                            <p:strVal val="#ppt_h"/>
                                          </p:val>
                                        </p:tav>
                                        <p:tav tm="100000">
                                          <p:val>
                                            <p:strVal val="#ppt_h"/>
                                          </p:val>
                                        </p:tav>
                                      </p:tavLst>
                                    </p:anim>
                                    <p:animEffect transition="in" filter="fade">
                                      <p:cBhvr>
                                        <p:cTn id="36" dur="1000"/>
                                        <p:tgtEl>
                                          <p:spTgt spid="49155">
                                            <p:txEl>
                                              <p:pRg st="6" end="6"/>
                                            </p:txEl>
                                          </p:spTgt>
                                        </p:tgtEl>
                                      </p:cBhvr>
                                    </p:animEffect>
                                  </p:childTnLst>
                                </p:cTn>
                              </p:par>
                              <p:par>
                                <p:cTn id="37" presetID="55" presetClass="entr" presetSubtype="0" fill="hold" nodeType="withEffect">
                                  <p:stCondLst>
                                    <p:cond delay="0"/>
                                  </p:stCondLst>
                                  <p:childTnLst>
                                    <p:set>
                                      <p:cBhvr>
                                        <p:cTn id="38" dur="1" fill="hold">
                                          <p:stCondLst>
                                            <p:cond delay="0"/>
                                          </p:stCondLst>
                                        </p:cTn>
                                        <p:tgtEl>
                                          <p:spTgt spid="49155">
                                            <p:txEl>
                                              <p:pRg st="7" end="7"/>
                                            </p:txEl>
                                          </p:spTgt>
                                        </p:tgtEl>
                                        <p:attrNameLst>
                                          <p:attrName>style.visibility</p:attrName>
                                        </p:attrNameLst>
                                      </p:cBhvr>
                                      <p:to>
                                        <p:strVal val="visible"/>
                                      </p:to>
                                    </p:set>
                                    <p:anim calcmode="lin" valueType="num">
                                      <p:cBhvr>
                                        <p:cTn id="39" dur="1000" fill="hold"/>
                                        <p:tgtEl>
                                          <p:spTgt spid="49155">
                                            <p:txEl>
                                              <p:pRg st="7" end="7"/>
                                            </p:txEl>
                                          </p:spTgt>
                                        </p:tgtEl>
                                        <p:attrNameLst>
                                          <p:attrName>ppt_w</p:attrName>
                                        </p:attrNameLst>
                                      </p:cBhvr>
                                      <p:tavLst>
                                        <p:tav tm="0">
                                          <p:val>
                                            <p:strVal val="#ppt_w*0.70"/>
                                          </p:val>
                                        </p:tav>
                                        <p:tav tm="100000">
                                          <p:val>
                                            <p:strVal val="#ppt_w"/>
                                          </p:val>
                                        </p:tav>
                                      </p:tavLst>
                                    </p:anim>
                                    <p:anim calcmode="lin" valueType="num">
                                      <p:cBhvr>
                                        <p:cTn id="40" dur="1000" fill="hold"/>
                                        <p:tgtEl>
                                          <p:spTgt spid="49155">
                                            <p:txEl>
                                              <p:pRg st="7" end="7"/>
                                            </p:txEl>
                                          </p:spTgt>
                                        </p:tgtEl>
                                        <p:attrNameLst>
                                          <p:attrName>ppt_h</p:attrName>
                                        </p:attrNameLst>
                                      </p:cBhvr>
                                      <p:tavLst>
                                        <p:tav tm="0">
                                          <p:val>
                                            <p:strVal val="#ppt_h"/>
                                          </p:val>
                                        </p:tav>
                                        <p:tav tm="100000">
                                          <p:val>
                                            <p:strVal val="#ppt_h"/>
                                          </p:val>
                                        </p:tav>
                                      </p:tavLst>
                                    </p:anim>
                                    <p:animEffect transition="in" filter="fade">
                                      <p:cBhvr>
                                        <p:cTn id="41" dur="1000"/>
                                        <p:tgtEl>
                                          <p:spTgt spid="49155">
                                            <p:txEl>
                                              <p:pRg st="7" end="7"/>
                                            </p:txEl>
                                          </p:spTgt>
                                        </p:tgtEl>
                                      </p:cBhvr>
                                    </p:animEffect>
                                  </p:childTnLst>
                                </p:cTn>
                              </p:par>
                              <p:par>
                                <p:cTn id="42" presetID="55" presetClass="entr" presetSubtype="0" fill="hold" nodeType="withEffect">
                                  <p:stCondLst>
                                    <p:cond delay="0"/>
                                  </p:stCondLst>
                                  <p:childTnLst>
                                    <p:set>
                                      <p:cBhvr>
                                        <p:cTn id="43" dur="1" fill="hold">
                                          <p:stCondLst>
                                            <p:cond delay="0"/>
                                          </p:stCondLst>
                                        </p:cTn>
                                        <p:tgtEl>
                                          <p:spTgt spid="49155">
                                            <p:txEl>
                                              <p:pRg st="8" end="8"/>
                                            </p:txEl>
                                          </p:spTgt>
                                        </p:tgtEl>
                                        <p:attrNameLst>
                                          <p:attrName>style.visibility</p:attrName>
                                        </p:attrNameLst>
                                      </p:cBhvr>
                                      <p:to>
                                        <p:strVal val="visible"/>
                                      </p:to>
                                    </p:set>
                                    <p:anim calcmode="lin" valueType="num">
                                      <p:cBhvr>
                                        <p:cTn id="44" dur="1000" fill="hold"/>
                                        <p:tgtEl>
                                          <p:spTgt spid="49155">
                                            <p:txEl>
                                              <p:pRg st="8" end="8"/>
                                            </p:txEl>
                                          </p:spTgt>
                                        </p:tgtEl>
                                        <p:attrNameLst>
                                          <p:attrName>ppt_w</p:attrName>
                                        </p:attrNameLst>
                                      </p:cBhvr>
                                      <p:tavLst>
                                        <p:tav tm="0">
                                          <p:val>
                                            <p:strVal val="#ppt_w*0.70"/>
                                          </p:val>
                                        </p:tav>
                                        <p:tav tm="100000">
                                          <p:val>
                                            <p:strVal val="#ppt_w"/>
                                          </p:val>
                                        </p:tav>
                                      </p:tavLst>
                                    </p:anim>
                                    <p:anim calcmode="lin" valueType="num">
                                      <p:cBhvr>
                                        <p:cTn id="45" dur="1000" fill="hold"/>
                                        <p:tgtEl>
                                          <p:spTgt spid="49155">
                                            <p:txEl>
                                              <p:pRg st="8" end="8"/>
                                            </p:txEl>
                                          </p:spTgt>
                                        </p:tgtEl>
                                        <p:attrNameLst>
                                          <p:attrName>ppt_h</p:attrName>
                                        </p:attrNameLst>
                                      </p:cBhvr>
                                      <p:tavLst>
                                        <p:tav tm="0">
                                          <p:val>
                                            <p:strVal val="#ppt_h"/>
                                          </p:val>
                                        </p:tav>
                                        <p:tav tm="100000">
                                          <p:val>
                                            <p:strVal val="#ppt_h"/>
                                          </p:val>
                                        </p:tav>
                                      </p:tavLst>
                                    </p:anim>
                                    <p:animEffect transition="in" filter="fade">
                                      <p:cBhvr>
                                        <p:cTn id="46" dur="1000"/>
                                        <p:tgtEl>
                                          <p:spTgt spid="49155">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 name="Tracking results"/>
          <p:cNvSpPr txBox="1">
            <a:spLocks noGrp="1"/>
          </p:cNvSpPr>
          <p:nvPr>
            <p:ph type="title"/>
          </p:nvPr>
        </p:nvSpPr>
        <p:spPr/>
        <p:txBody>
          <a:bodyPr/>
          <a:lstStyle/>
          <a:p>
            <a:r>
              <a:rPr lang="en-US"/>
              <a:t>Tracking results</a:t>
            </a:r>
          </a:p>
        </p:txBody>
      </p:sp>
      <p:sp>
        <p:nvSpPr>
          <p:cNvPr id="6" name="Content Placeholder 5">
            <a:extLst>
              <a:ext uri="{FF2B5EF4-FFF2-40B4-BE49-F238E27FC236}">
                <a16:creationId xmlns:a16="http://schemas.microsoft.com/office/drawing/2014/main" id="{904C9813-0D7D-C29B-2143-70C34DFB5E90}"/>
              </a:ext>
            </a:extLst>
          </p:cNvPr>
          <p:cNvSpPr>
            <a:spLocks noGrp="1"/>
          </p:cNvSpPr>
          <p:nvPr>
            <p:ph idx="1"/>
          </p:nvPr>
        </p:nvSpPr>
        <p:spPr/>
        <p:txBody>
          <a:bodyPr/>
          <a:lstStyle/>
          <a:p>
            <a:endParaRPr lang="en-KR"/>
          </a:p>
        </p:txBody>
      </p:sp>
      <p:pic>
        <p:nvPicPr>
          <p:cNvPr id="799" name="image.png" descr="image.png"/>
          <p:cNvPicPr>
            <a:picLocks noChangeAspect="1"/>
          </p:cNvPicPr>
          <p:nvPr/>
        </p:nvPicPr>
        <p:blipFill>
          <a:blip r:embed="rId2"/>
          <a:stretch>
            <a:fillRect/>
          </a:stretch>
        </p:blipFill>
        <p:spPr>
          <a:xfrm>
            <a:off x="3140833" y="2546774"/>
            <a:ext cx="11164712" cy="6014721"/>
          </a:xfrm>
          <a:prstGeom prst="rect">
            <a:avLst/>
          </a:prstGeom>
          <a:ln w="12700">
            <a:miter lim="400000"/>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2" name="Correlation Window Size"/>
          <p:cNvSpPr txBox="1">
            <a:spLocks noGrp="1"/>
          </p:cNvSpPr>
          <p:nvPr>
            <p:ph type="title"/>
          </p:nvPr>
        </p:nvSpPr>
        <p:spPr/>
        <p:txBody>
          <a:bodyPr/>
          <a:lstStyle/>
          <a:p>
            <a:r>
              <a:rPr lang="en-US"/>
              <a:t>Correlation Window Size</a:t>
            </a:r>
          </a:p>
        </p:txBody>
      </p:sp>
      <p:sp>
        <p:nvSpPr>
          <p:cNvPr id="801" name="Small windows lead to more false matches…"/>
          <p:cNvSpPr txBox="1">
            <a:spLocks noGrp="1"/>
          </p:cNvSpPr>
          <p:nvPr>
            <p:ph idx="1"/>
          </p:nvPr>
        </p:nvSpPr>
        <p:spPr/>
        <p:txBody>
          <a:bodyPr/>
          <a:lstStyle/>
          <a:p>
            <a:r>
              <a:rPr lang="en-US" dirty="0"/>
              <a:t>Small windows lead to more false matches</a:t>
            </a:r>
          </a:p>
          <a:p>
            <a:r>
              <a:rPr lang="en-US" dirty="0"/>
              <a:t>Large windows are better this way, but…</a:t>
            </a:r>
          </a:p>
          <a:p>
            <a:pPr lvl="1"/>
            <a:r>
              <a:rPr lang="en-US" dirty="0"/>
              <a:t>Neighboring flow vectors will be more correlated (since the template windows have more in common)</a:t>
            </a:r>
          </a:p>
          <a:p>
            <a:pPr lvl="1"/>
            <a:r>
              <a:rPr lang="en-US" dirty="0"/>
              <a:t>Flow resolution also lower (same reason)</a:t>
            </a:r>
          </a:p>
          <a:p>
            <a:pPr lvl="1"/>
            <a:r>
              <a:rPr lang="en-US" dirty="0"/>
              <a:t>More expensive to compute</a:t>
            </a:r>
          </a:p>
          <a:p>
            <a:pPr lvl="1"/>
            <a:endParaRPr lang="en-US" dirty="0"/>
          </a:p>
          <a:p>
            <a:r>
              <a:rPr lang="en-US" dirty="0"/>
              <a:t>Small windows are good for local search:</a:t>
            </a:r>
          </a:p>
          <a:p>
            <a:pPr lvl="1"/>
            <a:r>
              <a:rPr lang="en-US" dirty="0"/>
              <a:t>more detailed and less smooth (noisy?)</a:t>
            </a:r>
          </a:p>
          <a:p>
            <a:r>
              <a:rPr lang="en-US" dirty="0"/>
              <a:t>Large windows good for global search:</a:t>
            </a:r>
          </a:p>
          <a:p>
            <a:pPr lvl="1"/>
            <a:r>
              <a:rPr lang="en-US" dirty="0"/>
              <a:t>less detailed and smoother</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5" name="Robust Estimation"/>
          <p:cNvSpPr txBox="1">
            <a:spLocks noGrp="1"/>
          </p:cNvSpPr>
          <p:nvPr>
            <p:ph type="title"/>
          </p:nvPr>
        </p:nvSpPr>
        <p:spPr/>
        <p:txBody>
          <a:bodyPr/>
          <a:lstStyle/>
          <a:p>
            <a:r>
              <a:rPr lang="en-US"/>
              <a:t>Robust Estimation</a:t>
            </a:r>
          </a:p>
        </p:txBody>
      </p:sp>
      <p:sp>
        <p:nvSpPr>
          <p:cNvPr id="804" name="Noise distributions are often non-Gaussian, having much heavier tails.  Noise samples from the tails are called outliers.…"/>
          <p:cNvSpPr txBox="1">
            <a:spLocks noGrp="1"/>
          </p:cNvSpPr>
          <p:nvPr>
            <p:ph idx="1"/>
          </p:nvPr>
        </p:nvSpPr>
        <p:spPr/>
        <p:txBody>
          <a:bodyPr/>
          <a:lstStyle/>
          <a:p>
            <a:r>
              <a:rPr lang="en-US"/>
              <a:t>Noise distributions are often non-Gaussian, having much heavier tails.  Noise samples from the tails are called outliers.</a:t>
            </a:r>
          </a:p>
          <a:p>
            <a:r>
              <a:rPr lang="en-US"/>
              <a:t>Sources of outliers (multiple motions):</a:t>
            </a:r>
          </a:p>
          <a:p>
            <a:pPr lvl="1"/>
            <a:r>
              <a:rPr lang="en-US"/>
              <a:t>specularities / highlights</a:t>
            </a:r>
          </a:p>
          <a:p>
            <a:pPr lvl="1"/>
            <a:r>
              <a:rPr lang="en-US"/>
              <a:t>jpeg artifacts / interlacing / motion blur</a:t>
            </a:r>
          </a:p>
          <a:p>
            <a:pPr lvl="1"/>
            <a:r>
              <a:rPr lang="en-US"/>
              <a:t>multiple motions (occlusion boundaries, transparency)</a:t>
            </a:r>
          </a:p>
        </p:txBody>
      </p:sp>
      <p:pic>
        <p:nvPicPr>
          <p:cNvPr id="806" name="image.png" descr="image.png"/>
          <p:cNvPicPr>
            <a:picLocks noChangeAspect="1"/>
          </p:cNvPicPr>
          <p:nvPr/>
        </p:nvPicPr>
        <p:blipFill>
          <a:blip r:embed="rId2"/>
          <a:stretch>
            <a:fillRect/>
          </a:stretch>
        </p:blipFill>
        <p:spPr>
          <a:xfrm>
            <a:off x="3362096" y="5513494"/>
            <a:ext cx="3233139" cy="3233139"/>
          </a:xfrm>
          <a:prstGeom prst="rect">
            <a:avLst/>
          </a:prstGeom>
          <a:ln w="12700">
            <a:miter lim="400000"/>
          </a:ln>
        </p:spPr>
      </p:pic>
      <p:grpSp>
        <p:nvGrpSpPr>
          <p:cNvPr id="814" name="Group"/>
          <p:cNvGrpSpPr/>
          <p:nvPr/>
        </p:nvGrpSpPr>
        <p:grpSpPr>
          <a:xfrm>
            <a:off x="7207090" y="5221888"/>
            <a:ext cx="6723666" cy="3522487"/>
            <a:chOff x="0" y="-36476"/>
            <a:chExt cx="6723664" cy="3522485"/>
          </a:xfrm>
        </p:grpSpPr>
        <p:grpSp>
          <p:nvGrpSpPr>
            <p:cNvPr id="812" name="Group"/>
            <p:cNvGrpSpPr/>
            <p:nvPr/>
          </p:nvGrpSpPr>
          <p:grpSpPr>
            <a:xfrm>
              <a:off x="0" y="-36476"/>
              <a:ext cx="6723664" cy="3522485"/>
              <a:chOff x="0" y="-36475"/>
              <a:chExt cx="6723663" cy="3522484"/>
            </a:xfrm>
          </p:grpSpPr>
          <p:pic>
            <p:nvPicPr>
              <p:cNvPr id="807" name="multipleFlow.png" descr="multipleFlow.png"/>
              <p:cNvPicPr>
                <a:picLocks noChangeAspect="1"/>
              </p:cNvPicPr>
              <p:nvPr/>
            </p:nvPicPr>
            <p:blipFill>
              <a:blip r:embed="rId3"/>
              <a:stretch>
                <a:fillRect/>
              </a:stretch>
            </p:blipFill>
            <p:spPr>
              <a:xfrm>
                <a:off x="0" y="257386"/>
                <a:ext cx="6723663" cy="3228623"/>
              </a:xfrm>
              <a:prstGeom prst="rect">
                <a:avLst/>
              </a:prstGeom>
              <a:ln w="12700" cap="flat">
                <a:noFill/>
                <a:miter lim="400000"/>
              </a:ln>
              <a:effectLst/>
            </p:spPr>
          </p:pic>
          <p:grpSp>
            <p:nvGrpSpPr>
              <p:cNvPr id="811" name="Group"/>
              <p:cNvGrpSpPr/>
              <p:nvPr/>
            </p:nvGrpSpPr>
            <p:grpSpPr>
              <a:xfrm>
                <a:off x="3307104" y="-36475"/>
                <a:ext cx="3243250" cy="3318144"/>
                <a:chOff x="-230833" y="-36474"/>
                <a:chExt cx="3243248" cy="3318143"/>
              </a:xfrm>
            </p:grpSpPr>
            <p:sp>
              <p:nvSpPr>
                <p:cNvPr id="808" name="velocity space"/>
                <p:cNvSpPr txBox="1"/>
                <p:nvPr/>
              </p:nvSpPr>
              <p:spPr>
                <a:xfrm>
                  <a:off x="292029" y="-36474"/>
                  <a:ext cx="1691166" cy="43537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lnSpc>
                      <a:spcPct val="104999"/>
                    </a:lnSpc>
                    <a:spcBef>
                      <a:spcPts val="300"/>
                    </a:spcBef>
                    <a:defRPr sz="2200">
                      <a:latin typeface="Times New Roman"/>
                      <a:ea typeface="Times New Roman"/>
                      <a:cs typeface="Times New Roman"/>
                      <a:sym typeface="Times New Roman"/>
                    </a:defRPr>
                  </a:lvl1pPr>
                </a:lstStyle>
                <a:p>
                  <a:r>
                    <a:rPr dirty="0"/>
                    <a:t>velocity space</a:t>
                  </a:r>
                </a:p>
              </p:txBody>
            </p:sp>
            <p:sp>
              <p:nvSpPr>
                <p:cNvPr id="809" name="u1"/>
                <p:cNvSpPr txBox="1"/>
                <p:nvPr/>
              </p:nvSpPr>
              <p:spPr>
                <a:xfrm>
                  <a:off x="2550750" y="2755629"/>
                  <a:ext cx="461665" cy="52604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lnSpc>
                      <a:spcPct val="104999"/>
                    </a:lnSpc>
                    <a:spcBef>
                      <a:spcPts val="400"/>
                    </a:spcBef>
                    <a:defRPr sz="2800">
                      <a:latin typeface="Times New Roman"/>
                      <a:ea typeface="Times New Roman"/>
                      <a:cs typeface="Times New Roman"/>
                      <a:sym typeface="Times New Roman"/>
                    </a:defRPr>
                  </a:lvl1pPr>
                </a:lstStyle>
                <a:p>
                  <a:r>
                    <a:t>u1</a:t>
                  </a:r>
                </a:p>
              </p:txBody>
            </p:sp>
            <p:sp>
              <p:nvSpPr>
                <p:cNvPr id="810" name="u2"/>
                <p:cNvSpPr txBox="1"/>
                <p:nvPr/>
              </p:nvSpPr>
              <p:spPr>
                <a:xfrm>
                  <a:off x="-230833" y="-7891"/>
                  <a:ext cx="461665" cy="52604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lnSpc>
                      <a:spcPct val="104999"/>
                    </a:lnSpc>
                    <a:spcBef>
                      <a:spcPts val="400"/>
                    </a:spcBef>
                    <a:defRPr sz="2800">
                      <a:latin typeface="Times New Roman"/>
                      <a:ea typeface="Times New Roman"/>
                      <a:cs typeface="Times New Roman"/>
                      <a:sym typeface="Times New Roman"/>
                    </a:defRPr>
                  </a:lvl1pPr>
                </a:lstStyle>
                <a:p>
                  <a:r>
                    <a:t>u2</a:t>
                  </a:r>
                </a:p>
              </p:txBody>
            </p:sp>
          </p:grpSp>
        </p:grpSp>
        <p:sp>
          <p:nvSpPr>
            <p:cNvPr id="813" name="Rectangle"/>
            <p:cNvSpPr/>
            <p:nvPr/>
          </p:nvSpPr>
          <p:spPr>
            <a:xfrm>
              <a:off x="693137" y="1372728"/>
              <a:ext cx="512517" cy="523806"/>
            </a:xfrm>
            <a:prstGeom prst="rect">
              <a:avLst/>
            </a:prstGeom>
            <a:noFill/>
            <a:ln w="38100" cap="flat">
              <a:solidFill>
                <a:srgbClr val="FF0000"/>
              </a:solidFill>
              <a:prstDash val="solid"/>
              <a:round/>
            </a:ln>
            <a:effectLst/>
          </p:spPr>
          <p:txBody>
            <a:bodyPr wrap="square" lIns="50800" tIns="50800" rIns="50800" bIns="50800" numCol="1" anchor="ctr">
              <a:noAutofit/>
            </a:bodyPr>
            <a:lstStyle/>
            <a:p>
              <a:pPr>
                <a:defRPr sz="3600">
                  <a:solidFill>
                    <a:srgbClr val="FFFFFF"/>
                  </a:solidFill>
                  <a:latin typeface="Times New Roman"/>
                  <a:ea typeface="Times New Roman"/>
                  <a:cs typeface="Times New Roman"/>
                  <a:sym typeface="Times New Roman"/>
                </a:defRPr>
              </a:pPr>
              <a:endParaRPr sz="3600"/>
            </a:p>
          </p:txBody>
        </p:sp>
      </p:grpSp>
      <p:grpSp>
        <p:nvGrpSpPr>
          <p:cNvPr id="817" name="Group"/>
          <p:cNvGrpSpPr/>
          <p:nvPr/>
        </p:nvGrpSpPr>
        <p:grpSpPr>
          <a:xfrm>
            <a:off x="11891247" y="6474189"/>
            <a:ext cx="1193572" cy="580227"/>
            <a:chOff x="-172323" y="-263019"/>
            <a:chExt cx="1193571" cy="580225"/>
          </a:xfrm>
        </p:grpSpPr>
        <p:sp>
          <p:nvSpPr>
            <p:cNvPr id="815" name="+"/>
            <p:cNvSpPr txBox="1"/>
            <p:nvPr/>
          </p:nvSpPr>
          <p:spPr>
            <a:xfrm>
              <a:off x="676602" y="-208833"/>
              <a:ext cx="344646" cy="52603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lnSpc>
                  <a:spcPct val="104999"/>
                </a:lnSpc>
                <a:spcBef>
                  <a:spcPts val="400"/>
                </a:spcBef>
                <a:defRPr sz="2800">
                  <a:latin typeface="Times New Roman"/>
                  <a:ea typeface="Times New Roman"/>
                  <a:cs typeface="Times New Roman"/>
                  <a:sym typeface="Times New Roman"/>
                </a:defRPr>
              </a:lvl1pPr>
            </a:lstStyle>
            <a:p>
              <a:r>
                <a:t>+</a:t>
              </a:r>
            </a:p>
          </p:txBody>
        </p:sp>
        <p:sp>
          <p:nvSpPr>
            <p:cNvPr id="816" name="+"/>
            <p:cNvSpPr txBox="1"/>
            <p:nvPr/>
          </p:nvSpPr>
          <p:spPr>
            <a:xfrm>
              <a:off x="-172323" y="-263019"/>
              <a:ext cx="344646" cy="52603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lnSpc>
                  <a:spcPct val="104999"/>
                </a:lnSpc>
                <a:spcBef>
                  <a:spcPts val="400"/>
                </a:spcBef>
                <a:defRPr sz="2800">
                  <a:latin typeface="Times New Roman"/>
                  <a:ea typeface="Times New Roman"/>
                  <a:cs typeface="Times New Roman"/>
                  <a:sym typeface="Times New Roman"/>
                </a:defRPr>
              </a:lvl1pPr>
            </a:lstStyle>
            <a:p>
              <a:r>
                <a:t>+</a:t>
              </a:r>
            </a:p>
          </p:txBody>
        </p:sp>
      </p:gr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 name="Robust Estimation"/>
          <p:cNvSpPr txBox="1">
            <a:spLocks noGrp="1"/>
          </p:cNvSpPr>
          <p:nvPr>
            <p:ph type="title"/>
          </p:nvPr>
        </p:nvSpPr>
        <p:spPr/>
        <p:txBody>
          <a:bodyPr/>
          <a:lstStyle/>
          <a:p>
            <a:r>
              <a:rPr lang="en-US"/>
              <a:t>Robust Estimation</a:t>
            </a:r>
          </a:p>
        </p:txBody>
      </p:sp>
      <p:sp>
        <p:nvSpPr>
          <p:cNvPr id="6" name="Content Placeholder 5">
            <a:extLst>
              <a:ext uri="{FF2B5EF4-FFF2-40B4-BE49-F238E27FC236}">
                <a16:creationId xmlns:a16="http://schemas.microsoft.com/office/drawing/2014/main" id="{61727785-F1DF-0CEA-4914-42C4270D7628}"/>
              </a:ext>
            </a:extLst>
          </p:cNvPr>
          <p:cNvSpPr>
            <a:spLocks noGrp="1"/>
          </p:cNvSpPr>
          <p:nvPr>
            <p:ph idx="1"/>
          </p:nvPr>
        </p:nvSpPr>
        <p:spPr/>
        <p:txBody>
          <a:bodyPr/>
          <a:lstStyle/>
          <a:p>
            <a:endParaRPr lang="en-KR"/>
          </a:p>
        </p:txBody>
      </p:sp>
      <p:sp>
        <p:nvSpPr>
          <p:cNvPr id="820" name="Standard Least Squares Estimation allows too much influence for outlying points"/>
          <p:cNvSpPr txBox="1"/>
          <p:nvPr/>
        </p:nvSpPr>
        <p:spPr>
          <a:xfrm>
            <a:off x="2452210" y="2478302"/>
            <a:ext cx="12309406" cy="50270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a:latin typeface="Times New Roman"/>
                <a:ea typeface="Times New Roman"/>
                <a:cs typeface="Times New Roman"/>
                <a:sym typeface="Times New Roman"/>
              </a:defRPr>
            </a:lvl1pPr>
          </a:lstStyle>
          <a:p>
            <a:r>
              <a:t>Standard Least Squares Estimation allows too much influence for outlying points</a:t>
            </a:r>
          </a:p>
        </p:txBody>
      </p:sp>
      <p:sp>
        <p:nvSpPr>
          <p:cNvPr id="821" name="Line"/>
          <p:cNvSpPr/>
          <p:nvPr/>
        </p:nvSpPr>
        <p:spPr>
          <a:xfrm flipH="1">
            <a:off x="3703020" y="4732303"/>
            <a:ext cx="1" cy="2817707"/>
          </a:xfrm>
          <a:prstGeom prst="line">
            <a:avLst/>
          </a:prstGeom>
          <a:ln w="12700" cap="sq">
            <a:solidFill>
              <a:srgbClr val="000000"/>
            </a:solidFill>
            <a:miter/>
          </a:ln>
        </p:spPr>
        <p:txBody>
          <a:bodyPr lIns="0" tIns="0" rIns="0" bIns="0"/>
          <a:lstStyle/>
          <a:p>
            <a:pPr algn="l" defTabSz="457200">
              <a:defRPr sz="1600">
                <a:solidFill>
                  <a:srgbClr val="000000"/>
                </a:solidFill>
                <a:latin typeface="Helvetica"/>
                <a:ea typeface="Helvetica"/>
                <a:cs typeface="Helvetica"/>
                <a:sym typeface="Helvetica"/>
              </a:defRPr>
            </a:pPr>
            <a:endParaRPr sz="1600"/>
          </a:p>
        </p:txBody>
      </p:sp>
      <p:sp>
        <p:nvSpPr>
          <p:cNvPr id="822" name="Line"/>
          <p:cNvSpPr/>
          <p:nvPr/>
        </p:nvSpPr>
        <p:spPr>
          <a:xfrm>
            <a:off x="3703020" y="7531947"/>
            <a:ext cx="4226561" cy="1"/>
          </a:xfrm>
          <a:prstGeom prst="line">
            <a:avLst/>
          </a:prstGeom>
          <a:ln w="12700" cap="sq">
            <a:solidFill>
              <a:srgbClr val="000000"/>
            </a:solidFill>
            <a:miter/>
          </a:ln>
        </p:spPr>
        <p:txBody>
          <a:bodyPr lIns="0" tIns="0" rIns="0" bIns="0"/>
          <a:lstStyle/>
          <a:p>
            <a:pPr algn="l" defTabSz="457200">
              <a:defRPr sz="1600">
                <a:solidFill>
                  <a:srgbClr val="000000"/>
                </a:solidFill>
                <a:latin typeface="Helvetica"/>
                <a:ea typeface="Helvetica"/>
                <a:cs typeface="Helvetica"/>
                <a:sym typeface="Helvetica"/>
              </a:defRPr>
            </a:pPr>
            <a:endParaRPr sz="1600"/>
          </a:p>
        </p:txBody>
      </p:sp>
      <p:sp>
        <p:nvSpPr>
          <p:cNvPr id="823" name="Circle"/>
          <p:cNvSpPr/>
          <p:nvPr/>
        </p:nvSpPr>
        <p:spPr>
          <a:xfrm>
            <a:off x="4678380" y="5581227"/>
            <a:ext cx="126437" cy="126437"/>
          </a:xfrm>
          <a:prstGeom prst="ellipse">
            <a:avLst/>
          </a:prstGeom>
          <a:solidFill>
            <a:srgbClr val="00CC99"/>
          </a:solidFill>
          <a:ln w="12700" cap="sq">
            <a:solidFill>
              <a:srgbClr val="000000"/>
            </a:solidFill>
            <a:miter/>
          </a:ln>
        </p:spPr>
        <p:txBody>
          <a:bodyPr lIns="50800" tIns="50800" rIns="50800" bIns="50800" anchor="ctr"/>
          <a:lstStyle/>
          <a:p>
            <a:pPr>
              <a:defRPr sz="3600">
                <a:solidFill>
                  <a:srgbClr val="FFFFFF"/>
                </a:solidFill>
                <a:latin typeface="Times New Roman"/>
                <a:ea typeface="Times New Roman"/>
                <a:cs typeface="Times New Roman"/>
                <a:sym typeface="Times New Roman"/>
              </a:defRPr>
            </a:pPr>
            <a:endParaRPr sz="3600"/>
          </a:p>
        </p:txBody>
      </p:sp>
      <p:sp>
        <p:nvSpPr>
          <p:cNvPr id="824" name="Circle"/>
          <p:cNvSpPr/>
          <p:nvPr/>
        </p:nvSpPr>
        <p:spPr>
          <a:xfrm>
            <a:off x="4877064" y="5797973"/>
            <a:ext cx="126436" cy="126436"/>
          </a:xfrm>
          <a:prstGeom prst="ellipse">
            <a:avLst/>
          </a:prstGeom>
          <a:solidFill>
            <a:srgbClr val="00CC99"/>
          </a:solidFill>
          <a:ln w="12700" cap="sq">
            <a:solidFill>
              <a:srgbClr val="000000"/>
            </a:solidFill>
            <a:miter/>
          </a:ln>
        </p:spPr>
        <p:txBody>
          <a:bodyPr lIns="50800" tIns="50800" rIns="50800" bIns="50800" anchor="ctr"/>
          <a:lstStyle/>
          <a:p>
            <a:pPr>
              <a:defRPr sz="3600">
                <a:solidFill>
                  <a:srgbClr val="FFFFFF"/>
                </a:solidFill>
                <a:latin typeface="Times New Roman"/>
                <a:ea typeface="Times New Roman"/>
                <a:cs typeface="Times New Roman"/>
                <a:sym typeface="Times New Roman"/>
              </a:defRPr>
            </a:pPr>
            <a:endParaRPr sz="3600"/>
          </a:p>
        </p:txBody>
      </p:sp>
      <p:sp>
        <p:nvSpPr>
          <p:cNvPr id="825" name="Circle"/>
          <p:cNvSpPr/>
          <p:nvPr/>
        </p:nvSpPr>
        <p:spPr>
          <a:xfrm>
            <a:off x="5093811" y="5563164"/>
            <a:ext cx="126437" cy="126436"/>
          </a:xfrm>
          <a:prstGeom prst="ellipse">
            <a:avLst/>
          </a:prstGeom>
          <a:solidFill>
            <a:srgbClr val="00CC99"/>
          </a:solidFill>
          <a:ln w="12700" cap="sq">
            <a:solidFill>
              <a:srgbClr val="000000"/>
            </a:solidFill>
            <a:miter/>
          </a:ln>
        </p:spPr>
        <p:txBody>
          <a:bodyPr lIns="50800" tIns="50800" rIns="50800" bIns="50800" anchor="ctr"/>
          <a:lstStyle/>
          <a:p>
            <a:pPr>
              <a:defRPr sz="3600">
                <a:solidFill>
                  <a:srgbClr val="FFFFFF"/>
                </a:solidFill>
                <a:latin typeface="Times New Roman"/>
                <a:ea typeface="Times New Roman"/>
                <a:cs typeface="Times New Roman"/>
                <a:sym typeface="Times New Roman"/>
              </a:defRPr>
            </a:pPr>
            <a:endParaRPr sz="3600"/>
          </a:p>
        </p:txBody>
      </p:sp>
      <p:sp>
        <p:nvSpPr>
          <p:cNvPr id="826" name="Circle"/>
          <p:cNvSpPr/>
          <p:nvPr/>
        </p:nvSpPr>
        <p:spPr>
          <a:xfrm>
            <a:off x="4895127" y="5418667"/>
            <a:ext cx="126437" cy="126437"/>
          </a:xfrm>
          <a:prstGeom prst="ellipse">
            <a:avLst/>
          </a:prstGeom>
          <a:solidFill>
            <a:srgbClr val="00CC99"/>
          </a:solidFill>
          <a:ln w="12700" cap="sq">
            <a:solidFill>
              <a:srgbClr val="000000"/>
            </a:solidFill>
            <a:miter/>
          </a:ln>
        </p:spPr>
        <p:txBody>
          <a:bodyPr lIns="50800" tIns="50800" rIns="50800" bIns="50800" anchor="ctr"/>
          <a:lstStyle/>
          <a:p>
            <a:pPr>
              <a:defRPr sz="3600">
                <a:solidFill>
                  <a:srgbClr val="FFFFFF"/>
                </a:solidFill>
                <a:latin typeface="Times New Roman"/>
                <a:ea typeface="Times New Roman"/>
                <a:cs typeface="Times New Roman"/>
                <a:sym typeface="Times New Roman"/>
              </a:defRPr>
            </a:pPr>
            <a:endParaRPr sz="3600"/>
          </a:p>
        </p:txBody>
      </p:sp>
      <p:sp>
        <p:nvSpPr>
          <p:cNvPr id="827" name="Circle"/>
          <p:cNvSpPr/>
          <p:nvPr/>
        </p:nvSpPr>
        <p:spPr>
          <a:xfrm>
            <a:off x="5093811" y="5797973"/>
            <a:ext cx="126437" cy="126436"/>
          </a:xfrm>
          <a:prstGeom prst="ellipse">
            <a:avLst/>
          </a:prstGeom>
          <a:solidFill>
            <a:srgbClr val="00CC99"/>
          </a:solidFill>
          <a:ln w="12700" cap="sq">
            <a:solidFill>
              <a:srgbClr val="000000"/>
            </a:solidFill>
            <a:miter/>
          </a:ln>
        </p:spPr>
        <p:txBody>
          <a:bodyPr lIns="50800" tIns="50800" rIns="50800" bIns="50800" anchor="ctr"/>
          <a:lstStyle/>
          <a:p>
            <a:pPr>
              <a:defRPr sz="3600">
                <a:solidFill>
                  <a:srgbClr val="FFFFFF"/>
                </a:solidFill>
                <a:latin typeface="Times New Roman"/>
                <a:ea typeface="Times New Roman"/>
                <a:cs typeface="Times New Roman"/>
                <a:sym typeface="Times New Roman"/>
              </a:defRPr>
            </a:pPr>
            <a:endParaRPr sz="3600"/>
          </a:p>
        </p:txBody>
      </p:sp>
      <p:sp>
        <p:nvSpPr>
          <p:cNvPr id="828" name="Circle"/>
          <p:cNvSpPr/>
          <p:nvPr/>
        </p:nvSpPr>
        <p:spPr>
          <a:xfrm>
            <a:off x="4859002" y="5653476"/>
            <a:ext cx="126437" cy="126437"/>
          </a:xfrm>
          <a:prstGeom prst="ellipse">
            <a:avLst/>
          </a:prstGeom>
          <a:solidFill>
            <a:srgbClr val="66FFFF"/>
          </a:solidFill>
          <a:ln w="12700" cap="sq">
            <a:solidFill>
              <a:srgbClr val="000000"/>
            </a:solidFill>
            <a:miter/>
          </a:ln>
        </p:spPr>
        <p:txBody>
          <a:bodyPr lIns="50800" tIns="50800" rIns="50800" bIns="50800" anchor="ctr"/>
          <a:lstStyle/>
          <a:p>
            <a:pPr>
              <a:defRPr sz="3600">
                <a:solidFill>
                  <a:srgbClr val="FFFFFF"/>
                </a:solidFill>
                <a:latin typeface="Times New Roman"/>
                <a:ea typeface="Times New Roman"/>
                <a:cs typeface="Times New Roman"/>
                <a:sym typeface="Times New Roman"/>
              </a:defRPr>
            </a:pPr>
            <a:endParaRPr sz="3600"/>
          </a:p>
        </p:txBody>
      </p:sp>
      <p:sp>
        <p:nvSpPr>
          <p:cNvPr id="829" name="Circle"/>
          <p:cNvSpPr/>
          <p:nvPr/>
        </p:nvSpPr>
        <p:spPr>
          <a:xfrm>
            <a:off x="5075749" y="5418667"/>
            <a:ext cx="126437" cy="126437"/>
          </a:xfrm>
          <a:prstGeom prst="ellipse">
            <a:avLst/>
          </a:prstGeom>
          <a:solidFill>
            <a:srgbClr val="00CC99"/>
          </a:solidFill>
          <a:ln w="12700" cap="sq">
            <a:solidFill>
              <a:srgbClr val="000000"/>
            </a:solidFill>
            <a:miter/>
          </a:ln>
        </p:spPr>
        <p:txBody>
          <a:bodyPr lIns="50800" tIns="50800" rIns="50800" bIns="50800" anchor="ctr"/>
          <a:lstStyle/>
          <a:p>
            <a:pPr>
              <a:defRPr sz="3600">
                <a:solidFill>
                  <a:srgbClr val="FFFFFF"/>
                </a:solidFill>
                <a:latin typeface="Times New Roman"/>
                <a:ea typeface="Times New Roman"/>
                <a:cs typeface="Times New Roman"/>
                <a:sym typeface="Times New Roman"/>
              </a:defRPr>
            </a:pPr>
            <a:endParaRPr sz="3600"/>
          </a:p>
        </p:txBody>
      </p:sp>
      <p:grpSp>
        <p:nvGrpSpPr>
          <p:cNvPr id="832" name="Group"/>
          <p:cNvGrpSpPr/>
          <p:nvPr/>
        </p:nvGrpSpPr>
        <p:grpSpPr>
          <a:xfrm>
            <a:off x="6014985" y="4912924"/>
            <a:ext cx="1300481" cy="559930"/>
            <a:chOff x="0" y="0"/>
            <a:chExt cx="1300480" cy="559928"/>
          </a:xfrm>
        </p:grpSpPr>
        <p:sp>
          <p:nvSpPr>
            <p:cNvPr id="830" name="Circle"/>
            <p:cNvSpPr/>
            <p:nvPr/>
          </p:nvSpPr>
          <p:spPr>
            <a:xfrm>
              <a:off x="1174044" y="0"/>
              <a:ext cx="126437" cy="126436"/>
            </a:xfrm>
            <a:prstGeom prst="ellipse">
              <a:avLst/>
            </a:prstGeom>
            <a:solidFill>
              <a:srgbClr val="00CC99"/>
            </a:solidFill>
            <a:ln w="12700" cap="sq">
              <a:solidFill>
                <a:srgbClr val="000000"/>
              </a:solidFill>
              <a:prstDash val="solid"/>
              <a:miter lim="800000"/>
            </a:ln>
            <a:effectLst/>
          </p:spPr>
          <p:txBody>
            <a:bodyPr wrap="square" lIns="50800" tIns="50800" rIns="50800" bIns="50800" numCol="1" anchor="ctr">
              <a:noAutofit/>
            </a:bodyPr>
            <a:lstStyle/>
            <a:p>
              <a:pPr>
                <a:defRPr sz="3600">
                  <a:solidFill>
                    <a:srgbClr val="FFFFFF"/>
                  </a:solidFill>
                  <a:latin typeface="Times New Roman"/>
                  <a:ea typeface="Times New Roman"/>
                  <a:cs typeface="Times New Roman"/>
                  <a:sym typeface="Times New Roman"/>
                </a:defRPr>
              </a:pPr>
              <a:endParaRPr sz="3600"/>
            </a:p>
          </p:txBody>
        </p:sp>
        <p:sp>
          <p:nvSpPr>
            <p:cNvPr id="831" name="Circle"/>
            <p:cNvSpPr/>
            <p:nvPr/>
          </p:nvSpPr>
          <p:spPr>
            <a:xfrm>
              <a:off x="0" y="433493"/>
              <a:ext cx="126436" cy="126436"/>
            </a:xfrm>
            <a:prstGeom prst="ellipse">
              <a:avLst/>
            </a:prstGeom>
            <a:solidFill>
              <a:srgbClr val="66FFFF"/>
            </a:solidFill>
            <a:ln w="12700" cap="sq">
              <a:solidFill>
                <a:srgbClr val="000000"/>
              </a:solidFill>
              <a:prstDash val="solid"/>
              <a:miter lim="800000"/>
            </a:ln>
            <a:effectLst/>
          </p:spPr>
          <p:txBody>
            <a:bodyPr wrap="square" lIns="50800" tIns="50800" rIns="50800" bIns="50800" numCol="1" anchor="ctr">
              <a:noAutofit/>
            </a:bodyPr>
            <a:lstStyle/>
            <a:p>
              <a:pPr>
                <a:defRPr sz="3600">
                  <a:solidFill>
                    <a:srgbClr val="FFFFFF"/>
                  </a:solidFill>
                  <a:latin typeface="Times New Roman"/>
                  <a:ea typeface="Times New Roman"/>
                  <a:cs typeface="Times New Roman"/>
                  <a:sym typeface="Times New Roman"/>
                </a:defRPr>
              </a:pPr>
              <a:endParaRPr sz="3600"/>
            </a:p>
          </p:txBody>
        </p:sp>
      </p:grpSp>
      <p:grpSp>
        <p:nvGrpSpPr>
          <p:cNvPr id="835" name="Group"/>
          <p:cNvGrpSpPr/>
          <p:nvPr/>
        </p:nvGrpSpPr>
        <p:grpSpPr>
          <a:xfrm>
            <a:off x="6881971" y="3937564"/>
            <a:ext cx="3233139" cy="1246294"/>
            <a:chOff x="0" y="0"/>
            <a:chExt cx="3233137" cy="1246293"/>
          </a:xfrm>
        </p:grpSpPr>
        <p:sp>
          <p:nvSpPr>
            <p:cNvPr id="833" name="Circle"/>
            <p:cNvSpPr/>
            <p:nvPr/>
          </p:nvSpPr>
          <p:spPr>
            <a:xfrm>
              <a:off x="3106702" y="0"/>
              <a:ext cx="126436" cy="126436"/>
            </a:xfrm>
            <a:prstGeom prst="ellipse">
              <a:avLst/>
            </a:prstGeom>
            <a:solidFill>
              <a:srgbClr val="00CC99"/>
            </a:solidFill>
            <a:ln w="12700" cap="sq">
              <a:solidFill>
                <a:srgbClr val="000000"/>
              </a:solidFill>
              <a:prstDash val="solid"/>
              <a:miter lim="800000"/>
            </a:ln>
            <a:effectLst/>
          </p:spPr>
          <p:txBody>
            <a:bodyPr wrap="square" lIns="50800" tIns="50800" rIns="50800" bIns="50800" numCol="1" anchor="ctr">
              <a:noAutofit/>
            </a:bodyPr>
            <a:lstStyle/>
            <a:p>
              <a:pPr>
                <a:defRPr sz="3600">
                  <a:solidFill>
                    <a:srgbClr val="FFFFFF"/>
                  </a:solidFill>
                  <a:latin typeface="Times New Roman"/>
                  <a:ea typeface="Times New Roman"/>
                  <a:cs typeface="Times New Roman"/>
                  <a:sym typeface="Times New Roman"/>
                </a:defRPr>
              </a:pPr>
              <a:endParaRPr sz="3600"/>
            </a:p>
          </p:txBody>
        </p:sp>
        <p:sp>
          <p:nvSpPr>
            <p:cNvPr id="834" name="Circle"/>
            <p:cNvSpPr/>
            <p:nvPr/>
          </p:nvSpPr>
          <p:spPr>
            <a:xfrm>
              <a:off x="0" y="1119857"/>
              <a:ext cx="126436" cy="126437"/>
            </a:xfrm>
            <a:prstGeom prst="ellipse">
              <a:avLst/>
            </a:prstGeom>
            <a:solidFill>
              <a:srgbClr val="66FFFF"/>
            </a:solidFill>
            <a:ln w="12700" cap="sq">
              <a:solidFill>
                <a:srgbClr val="000000"/>
              </a:solidFill>
              <a:prstDash val="solid"/>
              <a:miter lim="800000"/>
            </a:ln>
            <a:effectLst/>
          </p:spPr>
          <p:txBody>
            <a:bodyPr wrap="square" lIns="50800" tIns="50800" rIns="50800" bIns="50800" numCol="1" anchor="ctr">
              <a:noAutofit/>
            </a:bodyPr>
            <a:lstStyle/>
            <a:p>
              <a:pPr>
                <a:defRPr sz="3600">
                  <a:solidFill>
                    <a:srgbClr val="FFFFFF"/>
                  </a:solidFill>
                  <a:latin typeface="Times New Roman"/>
                  <a:ea typeface="Times New Roman"/>
                  <a:cs typeface="Times New Roman"/>
                  <a:sym typeface="Times New Roman"/>
                </a:defRPr>
              </a:pPr>
              <a:endParaRPr sz="3600"/>
            </a:p>
          </p:txBody>
        </p:sp>
      </p:grpSp>
      <p:grpSp>
        <p:nvGrpSpPr>
          <p:cNvPr id="838" name="Group"/>
          <p:cNvGrpSpPr/>
          <p:nvPr/>
        </p:nvGrpSpPr>
        <p:grpSpPr>
          <a:xfrm>
            <a:off x="8037953" y="5535443"/>
            <a:ext cx="6678508" cy="3397956"/>
            <a:chOff x="0" y="0"/>
            <a:chExt cx="6678507" cy="3397955"/>
          </a:xfrm>
        </p:grpSpPr>
        <p:sp>
          <p:nvSpPr>
            <p:cNvPr id="836" name="Rectangle"/>
            <p:cNvSpPr/>
            <p:nvPr/>
          </p:nvSpPr>
          <p:spPr>
            <a:xfrm>
              <a:off x="0" y="0"/>
              <a:ext cx="6678508" cy="3397956"/>
            </a:xfrm>
            <a:prstGeom prst="rect">
              <a:avLst/>
            </a:prstGeom>
            <a:solidFill>
              <a:srgbClr val="FFFF99"/>
            </a:solidFill>
            <a:ln w="12700" cap="flat">
              <a:noFill/>
              <a:miter lim="400000"/>
            </a:ln>
            <a:effectLst/>
          </p:spPr>
          <p:txBody>
            <a:bodyPr wrap="square" lIns="50800" tIns="50800" rIns="50800" bIns="50800" numCol="1" anchor="ctr">
              <a:noAutofit/>
            </a:bodyPr>
            <a:lstStyle/>
            <a:p>
              <a:pPr>
                <a:defRPr sz="3600">
                  <a:solidFill>
                    <a:srgbClr val="FFFFFF"/>
                  </a:solidFill>
                </a:defRPr>
              </a:pPr>
              <a:endParaRPr sz="3600"/>
            </a:p>
          </p:txBody>
        </p:sp>
        <p:pic>
          <p:nvPicPr>
            <p:cNvPr id="837" name="image.pdf" descr="image.pdf"/>
            <p:cNvPicPr>
              <a:picLocks noChangeAspect="1"/>
            </p:cNvPicPr>
            <p:nvPr/>
          </p:nvPicPr>
          <p:blipFill>
            <a:blip r:embed="rId2"/>
            <a:stretch>
              <a:fillRect/>
            </a:stretch>
          </p:blipFill>
          <p:spPr>
            <a:xfrm>
              <a:off x="0" y="0"/>
              <a:ext cx="6678508" cy="3397956"/>
            </a:xfrm>
            <a:prstGeom prst="rect">
              <a:avLst/>
            </a:prstGeom>
            <a:ln w="12700" cap="flat">
              <a:solidFill>
                <a:srgbClr val="FFFF99"/>
              </a:solidFill>
              <a:prstDash val="solid"/>
              <a:round/>
            </a:ln>
            <a:effectLst/>
          </p:spPr>
        </p:pic>
      </p:grpSp>
    </p:spTree>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8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8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p:tmAbs val="0"/>
                                  </p:iterate>
                                  <p:childTnLst>
                                    <p:set>
                                      <p:cBhvr>
                                        <p:cTn id="14" fill="hold"/>
                                        <p:tgtEl>
                                          <p:spTgt spid="8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8" grpId="0" animBg="1" advAuto="0"/>
      <p:bldP spid="832" grpId="0" animBg="1" advAuto="0"/>
      <p:bldP spid="835" grpId="0" animBg="1" advAuto="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0" name="Robust Estimation"/>
          <p:cNvSpPr txBox="1">
            <a:spLocks noGrp="1"/>
          </p:cNvSpPr>
          <p:nvPr>
            <p:ph type="title"/>
          </p:nvPr>
        </p:nvSpPr>
        <p:spPr/>
        <p:txBody>
          <a:bodyPr/>
          <a:lstStyle/>
          <a:p>
            <a:r>
              <a:rPr lang="en-US"/>
              <a:t>Robust Estimation</a:t>
            </a:r>
          </a:p>
        </p:txBody>
      </p:sp>
      <p:sp>
        <p:nvSpPr>
          <p:cNvPr id="6" name="Content Placeholder 5">
            <a:extLst>
              <a:ext uri="{FF2B5EF4-FFF2-40B4-BE49-F238E27FC236}">
                <a16:creationId xmlns:a16="http://schemas.microsoft.com/office/drawing/2014/main" id="{8FBA1F72-4196-FA1A-79C7-B8331AE7AAAF}"/>
              </a:ext>
            </a:extLst>
          </p:cNvPr>
          <p:cNvSpPr>
            <a:spLocks noGrp="1"/>
          </p:cNvSpPr>
          <p:nvPr>
            <p:ph idx="1"/>
          </p:nvPr>
        </p:nvSpPr>
        <p:spPr/>
        <p:txBody>
          <a:bodyPr/>
          <a:lstStyle/>
          <a:p>
            <a:endParaRPr lang="en-KR"/>
          </a:p>
        </p:txBody>
      </p:sp>
      <p:pic>
        <p:nvPicPr>
          <p:cNvPr id="841" name="image.pdf" descr="image.pdf"/>
          <p:cNvPicPr>
            <a:picLocks noChangeAspect="1"/>
          </p:cNvPicPr>
          <p:nvPr/>
        </p:nvPicPr>
        <p:blipFill>
          <a:blip r:embed="rId2"/>
          <a:stretch>
            <a:fillRect/>
          </a:stretch>
        </p:blipFill>
        <p:spPr>
          <a:xfrm>
            <a:off x="2995002" y="3034454"/>
            <a:ext cx="6789139" cy="835379"/>
          </a:xfrm>
          <a:prstGeom prst="rect">
            <a:avLst/>
          </a:prstGeom>
          <a:ln w="12700">
            <a:miter lim="400000"/>
          </a:ln>
        </p:spPr>
      </p:pic>
      <p:sp>
        <p:nvSpPr>
          <p:cNvPr id="842" name="Robust gradient constraint"/>
          <p:cNvSpPr txBox="1"/>
          <p:nvPr/>
        </p:nvSpPr>
        <p:spPr>
          <a:xfrm>
            <a:off x="9473899" y="3200791"/>
            <a:ext cx="5445762" cy="50270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a:latin typeface="Times New Roman"/>
                <a:ea typeface="Times New Roman"/>
                <a:cs typeface="Times New Roman"/>
                <a:sym typeface="Times New Roman"/>
              </a:defRPr>
            </a:lvl1pPr>
          </a:lstStyle>
          <a:p>
            <a:r>
              <a:t>Robust gradient constraint</a:t>
            </a:r>
          </a:p>
        </p:txBody>
      </p:sp>
      <p:pic>
        <p:nvPicPr>
          <p:cNvPr id="843" name="image.pdf" descr="image.pdf"/>
          <p:cNvPicPr>
            <a:picLocks noChangeAspect="1"/>
          </p:cNvPicPr>
          <p:nvPr/>
        </p:nvPicPr>
        <p:blipFill>
          <a:blip r:embed="rId3"/>
          <a:stretch>
            <a:fillRect/>
          </a:stretch>
        </p:blipFill>
        <p:spPr>
          <a:xfrm>
            <a:off x="2519662" y="4600223"/>
            <a:ext cx="8803077" cy="835379"/>
          </a:xfrm>
          <a:prstGeom prst="rect">
            <a:avLst/>
          </a:prstGeom>
          <a:ln w="12700">
            <a:miter lim="400000"/>
          </a:ln>
        </p:spPr>
      </p:pic>
      <p:sp>
        <p:nvSpPr>
          <p:cNvPr id="844" name="Robust SSD"/>
          <p:cNvSpPr txBox="1"/>
          <p:nvPr/>
        </p:nvSpPr>
        <p:spPr>
          <a:xfrm>
            <a:off x="11623304" y="4715760"/>
            <a:ext cx="2953174" cy="50270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a:latin typeface="Times New Roman"/>
                <a:ea typeface="Times New Roman"/>
                <a:cs typeface="Times New Roman"/>
                <a:sym typeface="Times New Roman"/>
              </a:defRPr>
            </a:lvl1pPr>
          </a:lstStyle>
          <a:p>
            <a:r>
              <a:t>Robust SSD</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7" name="Robust Estimation"/>
          <p:cNvSpPr txBox="1">
            <a:spLocks noGrp="1"/>
          </p:cNvSpPr>
          <p:nvPr>
            <p:ph type="title"/>
          </p:nvPr>
        </p:nvSpPr>
        <p:spPr/>
        <p:txBody>
          <a:bodyPr/>
          <a:lstStyle/>
          <a:p>
            <a:r>
              <a:rPr lang="en-US"/>
              <a:t>Robust Estimation</a:t>
            </a:r>
          </a:p>
        </p:txBody>
      </p:sp>
      <p:sp>
        <p:nvSpPr>
          <p:cNvPr id="846" name="Problem: Least-squares estimators penalize deviations between data &amp; model with quadratic error fn (extremely sensitive to outliers)…"/>
          <p:cNvSpPr txBox="1">
            <a:spLocks noGrp="1"/>
          </p:cNvSpPr>
          <p:nvPr>
            <p:ph idx="1"/>
          </p:nvPr>
        </p:nvSpPr>
        <p:spPr/>
        <p:txBody>
          <a:bodyPr/>
          <a:lstStyle/>
          <a:p>
            <a:pPr lvl="1"/>
            <a:r>
              <a:rPr lang="en-US" dirty="0"/>
              <a:t>Problem: Least-squares estimators penalize deviations between data &amp; model with quadratic error </a:t>
            </a:r>
            <a:r>
              <a:rPr lang="en-US" dirty="0" err="1"/>
              <a:t>fn</a:t>
            </a:r>
            <a:r>
              <a:rPr lang="en-US" dirty="0"/>
              <a:t> (extremely sensitive to outliers)</a:t>
            </a:r>
          </a:p>
          <a:p>
            <a:endParaRPr lang="en-US" dirty="0"/>
          </a:p>
          <a:p>
            <a:pPr lvl="1"/>
            <a:endParaRPr lang="en-US" dirty="0"/>
          </a:p>
          <a:p>
            <a:pPr lvl="1"/>
            <a:endParaRPr lang="en-US" dirty="0"/>
          </a:p>
          <a:p>
            <a:pPr lvl="1"/>
            <a:endParaRPr lang="en-US" dirty="0"/>
          </a:p>
          <a:p>
            <a:pPr lvl="1"/>
            <a:endParaRPr lang="en-US" dirty="0"/>
          </a:p>
          <a:p>
            <a:pPr lvl="1"/>
            <a:r>
              <a:rPr lang="en-US" dirty="0" err="1"/>
              <a:t>Redescending</a:t>
            </a:r>
            <a:r>
              <a:rPr lang="en-US" dirty="0"/>
              <a:t> error functions (e.g., </a:t>
            </a:r>
            <a:r>
              <a:rPr lang="en-US" dirty="0" err="1"/>
              <a:t>Geman</a:t>
            </a:r>
            <a:r>
              <a:rPr lang="en-US" dirty="0"/>
              <a:t>-McClure) help to reduce the influence of outlying measurements.</a:t>
            </a:r>
          </a:p>
        </p:txBody>
      </p:sp>
      <p:grpSp>
        <p:nvGrpSpPr>
          <p:cNvPr id="860" name="Group"/>
          <p:cNvGrpSpPr/>
          <p:nvPr/>
        </p:nvGrpSpPr>
        <p:grpSpPr>
          <a:xfrm>
            <a:off x="4100388" y="3126785"/>
            <a:ext cx="9428482" cy="2617003"/>
            <a:chOff x="0" y="-232788"/>
            <a:chExt cx="9428481" cy="2617002"/>
          </a:xfrm>
        </p:grpSpPr>
        <p:pic>
          <p:nvPicPr>
            <p:cNvPr id="848" name="txp_fig.png" descr="txp_fig.png"/>
            <p:cNvPicPr>
              <a:picLocks noChangeAspect="1"/>
            </p:cNvPicPr>
            <p:nvPr/>
          </p:nvPicPr>
          <p:blipFill>
            <a:blip r:embed="rId2"/>
            <a:stretch>
              <a:fillRect/>
            </a:stretch>
          </p:blipFill>
          <p:spPr>
            <a:xfrm>
              <a:off x="0" y="1011484"/>
              <a:ext cx="1715912" cy="433494"/>
            </a:xfrm>
            <a:prstGeom prst="rect">
              <a:avLst/>
            </a:prstGeom>
            <a:ln w="12700" cap="flat">
              <a:noFill/>
              <a:miter lim="400000"/>
            </a:ln>
            <a:effectLst/>
          </p:spPr>
        </p:pic>
        <p:grpSp>
          <p:nvGrpSpPr>
            <p:cNvPr id="851" name="Group"/>
            <p:cNvGrpSpPr/>
            <p:nvPr/>
          </p:nvGrpSpPr>
          <p:grpSpPr>
            <a:xfrm>
              <a:off x="5518008" y="848924"/>
              <a:ext cx="3594384" cy="812801"/>
              <a:chOff x="0" y="0"/>
              <a:chExt cx="3594382" cy="812800"/>
            </a:xfrm>
          </p:grpSpPr>
          <p:pic>
            <p:nvPicPr>
              <p:cNvPr id="849" name="txp_fig.png" descr="txp_fig.png"/>
              <p:cNvPicPr>
                <a:picLocks noChangeAspect="1"/>
              </p:cNvPicPr>
              <p:nvPr/>
            </p:nvPicPr>
            <p:blipFill>
              <a:blip r:embed="rId3"/>
              <a:stretch>
                <a:fillRect/>
              </a:stretch>
            </p:blipFill>
            <p:spPr>
              <a:xfrm>
                <a:off x="0" y="0"/>
                <a:ext cx="2402276" cy="812800"/>
              </a:xfrm>
              <a:prstGeom prst="rect">
                <a:avLst/>
              </a:prstGeom>
              <a:ln w="12700" cap="flat">
                <a:noFill/>
                <a:miter lim="400000"/>
              </a:ln>
              <a:effectLst/>
            </p:spPr>
          </p:pic>
          <p:pic>
            <p:nvPicPr>
              <p:cNvPr id="850" name="txp_fig.png" descr="txp_fig.png"/>
              <p:cNvPicPr>
                <a:picLocks noChangeAspect="1"/>
              </p:cNvPicPr>
              <p:nvPr/>
            </p:nvPicPr>
            <p:blipFill>
              <a:blip r:embed="rId4"/>
              <a:srcRect l="48471"/>
              <a:stretch>
                <a:fillRect/>
              </a:stretch>
            </p:blipFill>
            <p:spPr>
              <a:xfrm>
                <a:off x="2625795" y="239324"/>
                <a:ext cx="968588" cy="361245"/>
              </a:xfrm>
              <a:prstGeom prst="rect">
                <a:avLst/>
              </a:prstGeom>
              <a:ln w="12700" cap="flat">
                <a:noFill/>
                <a:miter lim="400000"/>
              </a:ln>
              <a:effectLst/>
            </p:spPr>
          </p:pic>
        </p:grpSp>
        <p:grpSp>
          <p:nvGrpSpPr>
            <p:cNvPr id="857" name="Group"/>
            <p:cNvGrpSpPr/>
            <p:nvPr/>
          </p:nvGrpSpPr>
          <p:grpSpPr>
            <a:xfrm>
              <a:off x="1770097" y="758613"/>
              <a:ext cx="2926081" cy="1625601"/>
              <a:chOff x="0" y="0"/>
              <a:chExt cx="2926079" cy="1625600"/>
            </a:xfrm>
          </p:grpSpPr>
          <p:grpSp>
            <p:nvGrpSpPr>
              <p:cNvPr id="854" name="Group"/>
              <p:cNvGrpSpPr/>
              <p:nvPr/>
            </p:nvGrpSpPr>
            <p:grpSpPr>
              <a:xfrm>
                <a:off x="650240" y="0"/>
                <a:ext cx="1747521" cy="1408854"/>
                <a:chOff x="0" y="0"/>
                <a:chExt cx="1747520" cy="1408853"/>
              </a:xfrm>
            </p:grpSpPr>
            <p:sp>
              <p:nvSpPr>
                <p:cNvPr id="852" name="Line"/>
                <p:cNvSpPr/>
                <p:nvPr/>
              </p:nvSpPr>
              <p:spPr>
                <a:xfrm>
                  <a:off x="0" y="0"/>
                  <a:ext cx="873761" cy="140885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3600" y="6726"/>
                        <a:pt x="7200" y="13453"/>
                        <a:pt x="10800" y="17053"/>
                      </a:cubicBezTo>
                      <a:cubicBezTo>
                        <a:pt x="14400" y="20653"/>
                        <a:pt x="18000" y="21126"/>
                        <a:pt x="21600" y="21600"/>
                      </a:cubicBezTo>
                    </a:path>
                  </a:pathLst>
                </a:custGeom>
                <a:noFill/>
                <a:ln w="38100" cap="flat">
                  <a:solidFill>
                    <a:srgbClr val="3DAB00"/>
                  </a:solidFill>
                  <a:prstDash val="solid"/>
                  <a:round/>
                </a:ln>
                <a:effectLst/>
              </p:spPr>
              <p:txBody>
                <a:bodyPr wrap="square" lIns="50800" tIns="50800" rIns="50800" bIns="50800" numCol="1" anchor="ctr">
                  <a:noAutofit/>
                </a:bodyPr>
                <a:lstStyle/>
                <a:p>
                  <a:pPr>
                    <a:defRPr sz="3600">
                      <a:solidFill>
                        <a:srgbClr val="FFFFFF"/>
                      </a:solidFill>
                      <a:latin typeface="Times New Roman"/>
                      <a:ea typeface="Times New Roman"/>
                      <a:cs typeface="Times New Roman"/>
                      <a:sym typeface="Times New Roman"/>
                    </a:defRPr>
                  </a:pPr>
                  <a:endParaRPr sz="3600"/>
                </a:p>
              </p:txBody>
            </p:sp>
            <p:sp>
              <p:nvSpPr>
                <p:cNvPr id="853" name="Line"/>
                <p:cNvSpPr/>
                <p:nvPr/>
              </p:nvSpPr>
              <p:spPr>
                <a:xfrm flipH="1">
                  <a:off x="873760" y="0"/>
                  <a:ext cx="873761" cy="140885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3600" y="6726"/>
                        <a:pt x="7200" y="13453"/>
                        <a:pt x="10800" y="17053"/>
                      </a:cubicBezTo>
                      <a:cubicBezTo>
                        <a:pt x="14400" y="20653"/>
                        <a:pt x="18000" y="21126"/>
                        <a:pt x="21600" y="21600"/>
                      </a:cubicBezTo>
                    </a:path>
                  </a:pathLst>
                </a:custGeom>
                <a:noFill/>
                <a:ln w="38100" cap="flat">
                  <a:solidFill>
                    <a:srgbClr val="3DAB00"/>
                  </a:solidFill>
                  <a:prstDash val="solid"/>
                  <a:round/>
                </a:ln>
                <a:effectLst/>
              </p:spPr>
              <p:txBody>
                <a:bodyPr wrap="square" lIns="50800" tIns="50800" rIns="50800" bIns="50800" numCol="1" anchor="ctr">
                  <a:noAutofit/>
                </a:bodyPr>
                <a:lstStyle/>
                <a:p>
                  <a:pPr>
                    <a:defRPr sz="3600">
                      <a:solidFill>
                        <a:srgbClr val="FFFFFF"/>
                      </a:solidFill>
                      <a:latin typeface="Times New Roman"/>
                      <a:ea typeface="Times New Roman"/>
                      <a:cs typeface="Times New Roman"/>
                      <a:sym typeface="Times New Roman"/>
                    </a:defRPr>
                  </a:pPr>
                  <a:endParaRPr sz="3600"/>
                </a:p>
              </p:txBody>
            </p:sp>
          </p:grpSp>
          <p:sp>
            <p:nvSpPr>
              <p:cNvPr id="855" name="Line"/>
              <p:cNvSpPr/>
              <p:nvPr/>
            </p:nvSpPr>
            <p:spPr>
              <a:xfrm>
                <a:off x="0" y="1408853"/>
                <a:ext cx="2926080" cy="1"/>
              </a:xfrm>
              <a:prstGeom prst="line">
                <a:avLst/>
              </a:prstGeom>
              <a:noFill/>
              <a:ln w="25400" cap="flat">
                <a:solidFill>
                  <a:srgbClr val="292929"/>
                </a:solidFill>
                <a:prstDash val="solid"/>
                <a:round/>
                <a:tailEnd type="stealth" w="med" len="med"/>
              </a:ln>
              <a:effectLst/>
            </p:spPr>
            <p:txBody>
              <a:bodyPr wrap="square" lIns="0" tIns="0" rIns="0" bIns="0" numCol="1" anchor="t">
                <a:noAutofit/>
              </a:bodyPr>
              <a:lstStyle/>
              <a:p>
                <a:pPr algn="l" defTabSz="457200">
                  <a:defRPr sz="1600">
                    <a:solidFill>
                      <a:srgbClr val="000000"/>
                    </a:solidFill>
                    <a:latin typeface="Helvetica"/>
                    <a:ea typeface="Helvetica"/>
                    <a:cs typeface="Helvetica"/>
                    <a:sym typeface="Helvetica"/>
                  </a:defRPr>
                </a:pPr>
                <a:endParaRPr sz="1600"/>
              </a:p>
            </p:txBody>
          </p:sp>
          <p:sp>
            <p:nvSpPr>
              <p:cNvPr id="856" name="Line"/>
              <p:cNvSpPr/>
              <p:nvPr/>
            </p:nvSpPr>
            <p:spPr>
              <a:xfrm flipV="1">
                <a:off x="1517226" y="-1"/>
                <a:ext cx="1" cy="1625602"/>
              </a:xfrm>
              <a:prstGeom prst="line">
                <a:avLst/>
              </a:prstGeom>
              <a:noFill/>
              <a:ln w="25400" cap="flat">
                <a:solidFill>
                  <a:srgbClr val="292929"/>
                </a:solidFill>
                <a:prstDash val="solid"/>
                <a:round/>
                <a:tailEnd type="stealth" w="med" len="med"/>
              </a:ln>
              <a:effectLst/>
            </p:spPr>
            <p:txBody>
              <a:bodyPr wrap="square" lIns="0" tIns="0" rIns="0" bIns="0" numCol="1" anchor="t">
                <a:noAutofit/>
              </a:bodyPr>
              <a:lstStyle/>
              <a:p>
                <a:pPr algn="l" defTabSz="457200">
                  <a:defRPr sz="1600">
                    <a:solidFill>
                      <a:srgbClr val="000000"/>
                    </a:solidFill>
                    <a:latin typeface="Helvetica"/>
                    <a:ea typeface="Helvetica"/>
                    <a:cs typeface="Helvetica"/>
                    <a:sym typeface="Helvetica"/>
                  </a:defRPr>
                </a:pPr>
                <a:endParaRPr sz="1600"/>
              </a:p>
            </p:txBody>
          </p:sp>
        </p:grpSp>
        <p:sp>
          <p:nvSpPr>
            <p:cNvPr id="858" name="error penalty function"/>
            <p:cNvSpPr txBox="1"/>
            <p:nvPr/>
          </p:nvSpPr>
          <p:spPr>
            <a:xfrm>
              <a:off x="1210169" y="-232788"/>
              <a:ext cx="4118187" cy="46557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nSpc>
                  <a:spcPct val="104999"/>
                </a:lnSpc>
                <a:spcBef>
                  <a:spcPts val="400"/>
                </a:spcBef>
                <a:defRPr sz="2400">
                  <a:latin typeface="Times New Roman"/>
                  <a:ea typeface="Times New Roman"/>
                  <a:cs typeface="Times New Roman"/>
                  <a:sym typeface="Times New Roman"/>
                </a:defRPr>
              </a:lvl1pPr>
            </a:lstStyle>
            <a:p>
              <a:r>
                <a:t>error penalty function</a:t>
              </a:r>
            </a:p>
          </p:txBody>
        </p:sp>
        <p:sp>
          <p:nvSpPr>
            <p:cNvPr id="859" name="influence function"/>
            <p:cNvSpPr txBox="1"/>
            <p:nvPr/>
          </p:nvSpPr>
          <p:spPr>
            <a:xfrm>
              <a:off x="5201920" y="-232788"/>
              <a:ext cx="4226561" cy="46557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nSpc>
                  <a:spcPct val="104999"/>
                </a:lnSpc>
                <a:spcBef>
                  <a:spcPts val="400"/>
                </a:spcBef>
                <a:defRPr sz="2400">
                  <a:latin typeface="Times New Roman"/>
                  <a:ea typeface="Times New Roman"/>
                  <a:cs typeface="Times New Roman"/>
                  <a:sym typeface="Times New Roman"/>
                </a:defRPr>
              </a:lvl1pPr>
            </a:lstStyle>
            <a:p>
              <a:r>
                <a:t>influence function</a:t>
              </a:r>
            </a:p>
          </p:txBody>
        </p:sp>
      </p:grpSp>
      <p:pic>
        <p:nvPicPr>
          <p:cNvPr id="861" name="txp_fig.png" descr="txp_fig.png"/>
          <p:cNvPicPr>
            <a:picLocks noChangeAspect="1"/>
          </p:cNvPicPr>
          <p:nvPr/>
        </p:nvPicPr>
        <p:blipFill>
          <a:blip r:embed="rId5"/>
          <a:stretch>
            <a:fillRect/>
          </a:stretch>
        </p:blipFill>
        <p:spPr>
          <a:xfrm>
            <a:off x="3395962" y="7622258"/>
            <a:ext cx="2889957" cy="921174"/>
          </a:xfrm>
          <a:prstGeom prst="rect">
            <a:avLst/>
          </a:prstGeom>
          <a:ln w="12700">
            <a:miter lim="400000"/>
          </a:ln>
        </p:spPr>
      </p:pic>
      <p:pic>
        <p:nvPicPr>
          <p:cNvPr id="862" name="txp_fig.png" descr="txp_fig.png"/>
          <p:cNvPicPr>
            <a:picLocks noChangeAspect="1"/>
          </p:cNvPicPr>
          <p:nvPr/>
        </p:nvPicPr>
        <p:blipFill>
          <a:blip r:embed="rId6"/>
          <a:stretch>
            <a:fillRect/>
          </a:stretch>
        </p:blipFill>
        <p:spPr>
          <a:xfrm>
            <a:off x="9663553" y="7531947"/>
            <a:ext cx="3504072" cy="848925"/>
          </a:xfrm>
          <a:prstGeom prst="rect">
            <a:avLst/>
          </a:prstGeom>
          <a:ln w="12700">
            <a:miter lim="400000"/>
          </a:ln>
        </p:spPr>
      </p:pic>
      <p:grpSp>
        <p:nvGrpSpPr>
          <p:cNvPr id="869" name="Group"/>
          <p:cNvGrpSpPr/>
          <p:nvPr/>
        </p:nvGrpSpPr>
        <p:grpSpPr>
          <a:xfrm>
            <a:off x="5816299" y="7380676"/>
            <a:ext cx="3142828" cy="1625601"/>
            <a:chOff x="0" y="0"/>
            <a:chExt cx="3142826" cy="1625600"/>
          </a:xfrm>
        </p:grpSpPr>
        <p:grpSp>
          <p:nvGrpSpPr>
            <p:cNvPr id="865" name="Group"/>
            <p:cNvGrpSpPr/>
            <p:nvPr/>
          </p:nvGrpSpPr>
          <p:grpSpPr>
            <a:xfrm>
              <a:off x="-1" y="90311"/>
              <a:ext cx="3142828" cy="1288286"/>
              <a:chOff x="0" y="0"/>
              <a:chExt cx="3142826" cy="1288285"/>
            </a:xfrm>
          </p:grpSpPr>
          <p:sp>
            <p:nvSpPr>
              <p:cNvPr id="863" name="Line"/>
              <p:cNvSpPr/>
              <p:nvPr/>
            </p:nvSpPr>
            <p:spPr>
              <a:xfrm>
                <a:off x="0" y="0"/>
                <a:ext cx="1571414" cy="1288286"/>
              </a:xfrm>
              <a:custGeom>
                <a:avLst/>
                <a:gdLst/>
                <a:ahLst/>
                <a:cxnLst>
                  <a:cxn ang="0">
                    <a:pos x="wd2" y="hd2"/>
                  </a:cxn>
                  <a:cxn ang="5400000">
                    <a:pos x="wd2" y="hd2"/>
                  </a:cxn>
                  <a:cxn ang="10800000">
                    <a:pos x="wd2" y="hd2"/>
                  </a:cxn>
                  <a:cxn ang="16200000">
                    <a:pos x="wd2" y="hd2"/>
                  </a:cxn>
                </a:cxnLst>
                <a:rect l="0" t="0" r="r" b="b"/>
                <a:pathLst>
                  <a:path w="21600" h="20784" extrusionOk="0">
                    <a:moveTo>
                      <a:pt x="21600" y="20781"/>
                    </a:moveTo>
                    <a:cubicBezTo>
                      <a:pt x="21290" y="20542"/>
                      <a:pt x="21010" y="21600"/>
                      <a:pt x="19738" y="18734"/>
                    </a:cubicBezTo>
                    <a:cubicBezTo>
                      <a:pt x="18466" y="15867"/>
                      <a:pt x="17255" y="6688"/>
                      <a:pt x="13966" y="3583"/>
                    </a:cubicBezTo>
                    <a:cubicBezTo>
                      <a:pt x="10676" y="478"/>
                      <a:pt x="2917" y="751"/>
                      <a:pt x="0" y="0"/>
                    </a:cubicBezTo>
                  </a:path>
                </a:pathLst>
              </a:custGeom>
              <a:noFill/>
              <a:ln w="38100" cap="flat">
                <a:solidFill>
                  <a:srgbClr val="3DAB00"/>
                </a:solidFill>
                <a:prstDash val="solid"/>
                <a:round/>
              </a:ln>
              <a:effectLst/>
            </p:spPr>
            <p:txBody>
              <a:bodyPr wrap="square" lIns="50800" tIns="50800" rIns="50800" bIns="50800" numCol="1" anchor="ctr">
                <a:noAutofit/>
              </a:bodyPr>
              <a:lstStyle/>
              <a:p>
                <a:pPr>
                  <a:defRPr sz="3600">
                    <a:solidFill>
                      <a:srgbClr val="FFFFFF"/>
                    </a:solidFill>
                    <a:latin typeface="Times New Roman"/>
                    <a:ea typeface="Times New Roman"/>
                    <a:cs typeface="Times New Roman"/>
                    <a:sym typeface="Times New Roman"/>
                  </a:defRPr>
                </a:pPr>
                <a:endParaRPr sz="3600"/>
              </a:p>
            </p:txBody>
          </p:sp>
          <p:sp>
            <p:nvSpPr>
              <p:cNvPr id="864" name="Line"/>
              <p:cNvSpPr/>
              <p:nvPr/>
            </p:nvSpPr>
            <p:spPr>
              <a:xfrm flipH="1">
                <a:off x="1571413" y="0"/>
                <a:ext cx="1571414" cy="1288286"/>
              </a:xfrm>
              <a:custGeom>
                <a:avLst/>
                <a:gdLst/>
                <a:ahLst/>
                <a:cxnLst>
                  <a:cxn ang="0">
                    <a:pos x="wd2" y="hd2"/>
                  </a:cxn>
                  <a:cxn ang="5400000">
                    <a:pos x="wd2" y="hd2"/>
                  </a:cxn>
                  <a:cxn ang="10800000">
                    <a:pos x="wd2" y="hd2"/>
                  </a:cxn>
                  <a:cxn ang="16200000">
                    <a:pos x="wd2" y="hd2"/>
                  </a:cxn>
                </a:cxnLst>
                <a:rect l="0" t="0" r="r" b="b"/>
                <a:pathLst>
                  <a:path w="21600" h="20784" extrusionOk="0">
                    <a:moveTo>
                      <a:pt x="21600" y="20781"/>
                    </a:moveTo>
                    <a:cubicBezTo>
                      <a:pt x="21290" y="20542"/>
                      <a:pt x="21010" y="21600"/>
                      <a:pt x="19738" y="18734"/>
                    </a:cubicBezTo>
                    <a:cubicBezTo>
                      <a:pt x="18466" y="15867"/>
                      <a:pt x="17255" y="6688"/>
                      <a:pt x="13966" y="3583"/>
                    </a:cubicBezTo>
                    <a:cubicBezTo>
                      <a:pt x="10676" y="478"/>
                      <a:pt x="2917" y="751"/>
                      <a:pt x="0" y="0"/>
                    </a:cubicBezTo>
                  </a:path>
                </a:pathLst>
              </a:custGeom>
              <a:noFill/>
              <a:ln w="38100" cap="flat">
                <a:solidFill>
                  <a:srgbClr val="3DAB00"/>
                </a:solidFill>
                <a:prstDash val="solid"/>
                <a:round/>
              </a:ln>
              <a:effectLst/>
            </p:spPr>
            <p:txBody>
              <a:bodyPr wrap="square" lIns="50800" tIns="50800" rIns="50800" bIns="50800" numCol="1" anchor="ctr">
                <a:noAutofit/>
              </a:bodyPr>
              <a:lstStyle/>
              <a:p>
                <a:pPr>
                  <a:defRPr sz="3600">
                    <a:solidFill>
                      <a:srgbClr val="FFFFFF"/>
                    </a:solidFill>
                    <a:latin typeface="Times New Roman"/>
                    <a:ea typeface="Times New Roman"/>
                    <a:cs typeface="Times New Roman"/>
                    <a:sym typeface="Times New Roman"/>
                  </a:defRPr>
                </a:pPr>
                <a:endParaRPr sz="3600"/>
              </a:p>
            </p:txBody>
          </p:sp>
        </p:grpSp>
        <p:grpSp>
          <p:nvGrpSpPr>
            <p:cNvPr id="868" name="Group"/>
            <p:cNvGrpSpPr/>
            <p:nvPr/>
          </p:nvGrpSpPr>
          <p:grpSpPr>
            <a:xfrm>
              <a:off x="54186" y="-1"/>
              <a:ext cx="2926081" cy="1625602"/>
              <a:chOff x="0" y="0"/>
              <a:chExt cx="2926079" cy="1625600"/>
            </a:xfrm>
          </p:grpSpPr>
          <p:sp>
            <p:nvSpPr>
              <p:cNvPr id="866" name="Line"/>
              <p:cNvSpPr/>
              <p:nvPr/>
            </p:nvSpPr>
            <p:spPr>
              <a:xfrm>
                <a:off x="0" y="1408853"/>
                <a:ext cx="2926080" cy="1"/>
              </a:xfrm>
              <a:prstGeom prst="line">
                <a:avLst/>
              </a:prstGeom>
              <a:noFill/>
              <a:ln w="25400" cap="flat">
                <a:solidFill>
                  <a:srgbClr val="292929"/>
                </a:solidFill>
                <a:prstDash val="solid"/>
                <a:round/>
                <a:tailEnd type="stealth" w="med" len="med"/>
              </a:ln>
              <a:effectLst/>
            </p:spPr>
            <p:txBody>
              <a:bodyPr wrap="square" lIns="0" tIns="0" rIns="0" bIns="0" numCol="1" anchor="t">
                <a:noAutofit/>
              </a:bodyPr>
              <a:lstStyle/>
              <a:p>
                <a:pPr algn="l" defTabSz="457200">
                  <a:defRPr sz="1600">
                    <a:solidFill>
                      <a:srgbClr val="000000"/>
                    </a:solidFill>
                    <a:latin typeface="Helvetica"/>
                    <a:ea typeface="Helvetica"/>
                    <a:cs typeface="Helvetica"/>
                    <a:sym typeface="Helvetica"/>
                  </a:defRPr>
                </a:pPr>
                <a:endParaRPr sz="1600"/>
              </a:p>
            </p:txBody>
          </p:sp>
          <p:sp>
            <p:nvSpPr>
              <p:cNvPr id="867" name="Line"/>
              <p:cNvSpPr/>
              <p:nvPr/>
            </p:nvSpPr>
            <p:spPr>
              <a:xfrm flipV="1">
                <a:off x="1517226" y="-1"/>
                <a:ext cx="1" cy="1625602"/>
              </a:xfrm>
              <a:prstGeom prst="line">
                <a:avLst/>
              </a:prstGeom>
              <a:noFill/>
              <a:ln w="25400" cap="flat">
                <a:solidFill>
                  <a:srgbClr val="292929"/>
                </a:solidFill>
                <a:prstDash val="solid"/>
                <a:round/>
                <a:tailEnd type="stealth" w="med" len="med"/>
              </a:ln>
              <a:effectLst/>
            </p:spPr>
            <p:txBody>
              <a:bodyPr wrap="square" lIns="0" tIns="0" rIns="0" bIns="0" numCol="1" anchor="t">
                <a:noAutofit/>
              </a:bodyPr>
              <a:lstStyle/>
              <a:p>
                <a:pPr algn="l" defTabSz="457200">
                  <a:defRPr sz="1600">
                    <a:solidFill>
                      <a:srgbClr val="000000"/>
                    </a:solidFill>
                    <a:latin typeface="Helvetica"/>
                    <a:ea typeface="Helvetica"/>
                    <a:cs typeface="Helvetica"/>
                    <a:sym typeface="Helvetica"/>
                  </a:defRPr>
                </a:pPr>
                <a:endParaRPr sz="1600"/>
              </a:p>
            </p:txBody>
          </p:sp>
        </p:grpSp>
      </p:grpSp>
      <p:sp>
        <p:nvSpPr>
          <p:cNvPr id="870" name="error penalty function"/>
          <p:cNvSpPr txBox="1"/>
          <p:nvPr/>
        </p:nvSpPr>
        <p:spPr>
          <a:xfrm>
            <a:off x="5328621" y="6764990"/>
            <a:ext cx="4118187" cy="4655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104999"/>
              </a:lnSpc>
              <a:spcBef>
                <a:spcPts val="400"/>
              </a:spcBef>
              <a:defRPr sz="2400">
                <a:latin typeface="Times New Roman"/>
                <a:ea typeface="Times New Roman"/>
                <a:cs typeface="Times New Roman"/>
                <a:sym typeface="Times New Roman"/>
              </a:defRPr>
            </a:lvl1pPr>
          </a:lstStyle>
          <a:p>
            <a:r>
              <a:t>error penalty function</a:t>
            </a:r>
          </a:p>
        </p:txBody>
      </p:sp>
      <p:sp>
        <p:nvSpPr>
          <p:cNvPr id="871" name="influence function"/>
          <p:cNvSpPr txBox="1"/>
          <p:nvPr/>
        </p:nvSpPr>
        <p:spPr>
          <a:xfrm>
            <a:off x="10038652" y="6992765"/>
            <a:ext cx="4226562" cy="4655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104999"/>
              </a:lnSpc>
              <a:spcBef>
                <a:spcPts val="400"/>
              </a:spcBef>
              <a:defRPr sz="2400">
                <a:latin typeface="Times New Roman"/>
                <a:ea typeface="Times New Roman"/>
                <a:cs typeface="Times New Roman"/>
                <a:sym typeface="Times New Roman"/>
              </a:defRPr>
            </a:lvl1pPr>
          </a:lstStyle>
          <a:p>
            <a:r>
              <a:t>influence function</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3" name="How well do these techniques work?"/>
          <p:cNvSpPr txBox="1">
            <a:spLocks noGrp="1"/>
          </p:cNvSpPr>
          <p:nvPr>
            <p:ph type="ctrTitle"/>
          </p:nvPr>
        </p:nvSpPr>
        <p:spPr/>
        <p:txBody>
          <a:bodyPr/>
          <a:lstStyle/>
          <a:p>
            <a:r>
              <a:rPr lang="en-US"/>
              <a:t>How well do these</a:t>
            </a:r>
            <a:br>
              <a:rPr lang="en-US"/>
            </a:br>
            <a:r>
              <a:rPr lang="en-US"/>
              <a:t>techniques work?</a:t>
            </a:r>
          </a:p>
        </p:txBody>
      </p:sp>
      <p:sp>
        <p:nvSpPr>
          <p:cNvPr id="5" name="Subtitle 4">
            <a:extLst>
              <a:ext uri="{FF2B5EF4-FFF2-40B4-BE49-F238E27FC236}">
                <a16:creationId xmlns:a16="http://schemas.microsoft.com/office/drawing/2014/main" id="{22AFC8B7-3774-458B-8416-C1E3AE49C124}"/>
              </a:ext>
            </a:extLst>
          </p:cNvPr>
          <p:cNvSpPr>
            <a:spLocks noGrp="1"/>
          </p:cNvSpPr>
          <p:nvPr>
            <p:ph type="subTitle" idx="1"/>
          </p:nvPr>
        </p:nvSpPr>
        <p:spPr/>
        <p:txBody>
          <a:bodyPr/>
          <a:lstStyle/>
          <a:p>
            <a:endParaRPr lang="en-K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F2347588-E86C-A38C-0C84-088392BBC1A7}"/>
              </a:ext>
            </a:extLst>
          </p:cNvPr>
          <p:cNvSpPr>
            <a:spLocks noGrp="1"/>
          </p:cNvSpPr>
          <p:nvPr>
            <p:ph type="ctrTitle"/>
          </p:nvPr>
        </p:nvSpPr>
        <p:spPr/>
        <p:txBody>
          <a:bodyPr/>
          <a:lstStyle/>
          <a:p>
            <a:r>
              <a:rPr lang="en-US" dirty="0"/>
              <a:t>A Database and Evaluation Methodology for Optical Flow</a:t>
            </a:r>
            <a:endParaRPr lang="en-KR" dirty="0"/>
          </a:p>
        </p:txBody>
      </p:sp>
      <p:sp>
        <p:nvSpPr>
          <p:cNvPr id="877" name="Simon Baker, Daniel Scharstein, J.P Lewis, Stefan Roth, Michael Black, and Richard Szeliski…"/>
          <p:cNvSpPr txBox="1">
            <a:spLocks noGrp="1"/>
          </p:cNvSpPr>
          <p:nvPr>
            <p:ph type="subTitle" idx="1"/>
          </p:nvPr>
        </p:nvSpPr>
        <p:spPr/>
        <p:txBody>
          <a:bodyPr/>
          <a:lstStyle/>
          <a:p>
            <a:r>
              <a:rPr lang="en-US"/>
              <a:t>Simon Baker, Daniel Scharstein, J.P Lewis, Stefan Roth, Michael Black, and Richard Szeliski </a:t>
            </a:r>
          </a:p>
          <a:p>
            <a:r>
              <a:rPr lang="en-US"/>
              <a:t>ICCV 2007</a:t>
            </a:r>
          </a:p>
          <a:p>
            <a:r>
              <a:rPr lang="en-US">
                <a:hlinkClick r:id="rId2"/>
              </a:rPr>
              <a:t>http://vision.middlebury.edu/flow/</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 name="Limitations of Yosemite"/>
          <p:cNvSpPr txBox="1">
            <a:spLocks noGrp="1"/>
          </p:cNvSpPr>
          <p:nvPr>
            <p:ph type="title"/>
          </p:nvPr>
        </p:nvSpPr>
        <p:spPr/>
        <p:txBody>
          <a:bodyPr/>
          <a:lstStyle/>
          <a:p>
            <a:r>
              <a:rPr lang="en-US"/>
              <a:t>Limitations of Yosemite</a:t>
            </a:r>
          </a:p>
        </p:txBody>
      </p:sp>
      <p:sp>
        <p:nvSpPr>
          <p:cNvPr id="879" name="Only sequence used for quantitative evaluation…"/>
          <p:cNvSpPr txBox="1">
            <a:spLocks noGrp="1"/>
          </p:cNvSpPr>
          <p:nvPr>
            <p:ph idx="1"/>
          </p:nvPr>
        </p:nvSpPr>
        <p:spPr/>
        <p:txBody>
          <a:bodyPr/>
          <a:lstStyle/>
          <a:p>
            <a:r>
              <a:rPr lang="en-US" dirty="0"/>
              <a:t>Only sequence used for quantitative evaluation</a:t>
            </a:r>
          </a:p>
          <a:p>
            <a:endParaRPr lang="en-US" dirty="0"/>
          </a:p>
          <a:p>
            <a:endParaRPr lang="en-US" dirty="0"/>
          </a:p>
          <a:p>
            <a:endParaRPr lang="en-US" dirty="0"/>
          </a:p>
          <a:p>
            <a:endParaRPr lang="en-US" dirty="0"/>
          </a:p>
          <a:p>
            <a:r>
              <a:rPr lang="en-US" dirty="0"/>
              <a:t>Limitations:</a:t>
            </a:r>
          </a:p>
          <a:p>
            <a:pPr lvl="1"/>
            <a:r>
              <a:rPr lang="en-US" dirty="0"/>
              <a:t>Very simple and synthetic</a:t>
            </a:r>
          </a:p>
          <a:p>
            <a:pPr lvl="1"/>
            <a:r>
              <a:rPr lang="en-US" dirty="0"/>
              <a:t>Small, rigid motion</a:t>
            </a:r>
          </a:p>
          <a:p>
            <a:pPr lvl="1"/>
            <a:r>
              <a:rPr lang="en-US" dirty="0"/>
              <a:t>Minimal motion discontinuities/occlusions</a:t>
            </a:r>
          </a:p>
        </p:txBody>
      </p:sp>
      <p:sp>
        <p:nvSpPr>
          <p:cNvPr id="881" name="Image 7"/>
          <p:cNvSpPr txBox="1"/>
          <p:nvPr/>
        </p:nvSpPr>
        <p:spPr>
          <a:xfrm>
            <a:off x="3830821" y="4681177"/>
            <a:ext cx="1227900" cy="5180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2700">
                <a:latin typeface="Times New Roman"/>
                <a:ea typeface="Times New Roman"/>
                <a:cs typeface="Times New Roman"/>
                <a:sym typeface="Times New Roman"/>
              </a:defRPr>
            </a:lvl1pPr>
          </a:lstStyle>
          <a:p>
            <a:r>
              <a:t>Image 7</a:t>
            </a:r>
          </a:p>
        </p:txBody>
      </p:sp>
      <p:sp>
        <p:nvSpPr>
          <p:cNvPr id="882" name="Image 8"/>
          <p:cNvSpPr txBox="1"/>
          <p:nvPr/>
        </p:nvSpPr>
        <p:spPr>
          <a:xfrm>
            <a:off x="6842757" y="4681177"/>
            <a:ext cx="1227900" cy="5180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2700">
                <a:latin typeface="Times New Roman"/>
                <a:ea typeface="Times New Roman"/>
                <a:cs typeface="Times New Roman"/>
                <a:sym typeface="Times New Roman"/>
              </a:defRPr>
            </a:lvl1pPr>
          </a:lstStyle>
          <a:p>
            <a:r>
              <a:t>Image 8</a:t>
            </a:r>
          </a:p>
        </p:txBody>
      </p:sp>
      <p:pic>
        <p:nvPicPr>
          <p:cNvPr id="883" name="yos7.png" descr="yos7.png"/>
          <p:cNvPicPr>
            <a:picLocks noChangeAspect="1"/>
          </p:cNvPicPr>
          <p:nvPr/>
        </p:nvPicPr>
        <p:blipFill>
          <a:blip r:embed="rId2"/>
          <a:stretch>
            <a:fillRect/>
          </a:stretch>
        </p:blipFill>
        <p:spPr>
          <a:xfrm>
            <a:off x="3092237" y="2802963"/>
            <a:ext cx="2705068" cy="1823318"/>
          </a:xfrm>
          <a:prstGeom prst="rect">
            <a:avLst/>
          </a:prstGeom>
          <a:ln w="25400">
            <a:solidFill>
              <a:srgbClr val="000000"/>
            </a:solidFill>
          </a:ln>
        </p:spPr>
      </p:pic>
      <p:pic>
        <p:nvPicPr>
          <p:cNvPr id="884" name="yos8.png" descr="yos8.png"/>
          <p:cNvPicPr>
            <a:picLocks noChangeAspect="1"/>
          </p:cNvPicPr>
          <p:nvPr/>
        </p:nvPicPr>
        <p:blipFill>
          <a:blip r:embed="rId3"/>
          <a:stretch>
            <a:fillRect/>
          </a:stretch>
        </p:blipFill>
        <p:spPr>
          <a:xfrm>
            <a:off x="6297188" y="2802963"/>
            <a:ext cx="2705067" cy="1823318"/>
          </a:xfrm>
          <a:prstGeom prst="rect">
            <a:avLst/>
          </a:prstGeom>
          <a:ln w="25400">
            <a:solidFill>
              <a:srgbClr val="000000"/>
            </a:solidFill>
          </a:ln>
        </p:spPr>
      </p:pic>
      <p:pic>
        <p:nvPicPr>
          <p:cNvPr id="885" name="image.png" descr="image.png"/>
          <p:cNvPicPr>
            <a:picLocks noChangeAspect="1"/>
          </p:cNvPicPr>
          <p:nvPr/>
        </p:nvPicPr>
        <p:blipFill>
          <a:blip r:embed="rId4"/>
          <a:stretch>
            <a:fillRect/>
          </a:stretch>
        </p:blipFill>
        <p:spPr>
          <a:xfrm>
            <a:off x="2418345" y="2947438"/>
            <a:ext cx="564743" cy="1834019"/>
          </a:xfrm>
          <a:prstGeom prst="rect">
            <a:avLst/>
          </a:prstGeom>
          <a:ln w="12700">
            <a:miter lim="400000"/>
          </a:ln>
        </p:spPr>
      </p:pic>
      <p:sp>
        <p:nvSpPr>
          <p:cNvPr id="886" name="Ground-Truth Flow"/>
          <p:cNvSpPr txBox="1"/>
          <p:nvPr/>
        </p:nvSpPr>
        <p:spPr>
          <a:xfrm>
            <a:off x="9389030" y="4677519"/>
            <a:ext cx="2975574" cy="5180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2700">
                <a:latin typeface="Times New Roman"/>
                <a:ea typeface="Times New Roman"/>
                <a:cs typeface="Times New Roman"/>
                <a:sym typeface="Times New Roman"/>
              </a:defRPr>
            </a:lvl1pPr>
          </a:lstStyle>
          <a:p>
            <a:r>
              <a:t>Ground-Truth Flow</a:t>
            </a:r>
          </a:p>
        </p:txBody>
      </p:sp>
      <p:pic>
        <p:nvPicPr>
          <p:cNvPr id="887" name="gt.png" descr="gt.png"/>
          <p:cNvPicPr>
            <a:picLocks noChangeAspect="1"/>
          </p:cNvPicPr>
          <p:nvPr/>
        </p:nvPicPr>
        <p:blipFill>
          <a:blip r:embed="rId5"/>
          <a:stretch>
            <a:fillRect/>
          </a:stretch>
        </p:blipFill>
        <p:spPr>
          <a:xfrm>
            <a:off x="9524284" y="2802963"/>
            <a:ext cx="2705067" cy="1823318"/>
          </a:xfrm>
          <a:prstGeom prst="rect">
            <a:avLst/>
          </a:prstGeom>
          <a:ln w="12700">
            <a:miter lim="400000"/>
          </a:ln>
        </p:spPr>
      </p:pic>
      <p:pic>
        <p:nvPicPr>
          <p:cNvPr id="888" name="colors.png" descr="colors.png"/>
          <p:cNvPicPr>
            <a:picLocks noChangeAspect="1"/>
          </p:cNvPicPr>
          <p:nvPr/>
        </p:nvPicPr>
        <p:blipFill>
          <a:blip r:embed="rId6"/>
          <a:stretch>
            <a:fillRect/>
          </a:stretch>
        </p:blipFill>
        <p:spPr>
          <a:xfrm>
            <a:off x="12930137" y="3120003"/>
            <a:ext cx="1537617" cy="1300268"/>
          </a:xfrm>
          <a:prstGeom prst="rect">
            <a:avLst/>
          </a:prstGeom>
          <a:ln w="25400">
            <a:solidFill>
              <a:srgbClr val="000000"/>
            </a:solidFill>
          </a:ln>
        </p:spPr>
      </p:pic>
      <p:sp>
        <p:nvSpPr>
          <p:cNvPr id="889" name="Flow Color…"/>
          <p:cNvSpPr txBox="1"/>
          <p:nvPr/>
        </p:nvSpPr>
        <p:spPr>
          <a:xfrm>
            <a:off x="12537032" y="4469770"/>
            <a:ext cx="2323827" cy="93358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defRPr sz="2700">
                <a:latin typeface="Times New Roman"/>
                <a:ea typeface="Times New Roman"/>
                <a:cs typeface="Times New Roman"/>
                <a:sym typeface="Times New Roman"/>
              </a:defRPr>
            </a:pPr>
            <a:r>
              <a:rPr sz="2700"/>
              <a:t>Flow Color</a:t>
            </a:r>
          </a:p>
          <a:p>
            <a:pPr>
              <a:defRPr sz="2700">
                <a:latin typeface="Times New Roman"/>
                <a:ea typeface="Times New Roman"/>
                <a:cs typeface="Times New Roman"/>
                <a:sym typeface="Times New Roman"/>
              </a:defRPr>
            </a:pPr>
            <a:r>
              <a:rPr sz="2700"/>
              <a:t>Coding</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2" name="Limitations of Yosemite"/>
          <p:cNvSpPr txBox="1">
            <a:spLocks noGrp="1"/>
          </p:cNvSpPr>
          <p:nvPr>
            <p:ph type="title"/>
          </p:nvPr>
        </p:nvSpPr>
        <p:spPr/>
        <p:txBody>
          <a:bodyPr/>
          <a:lstStyle/>
          <a:p>
            <a:r>
              <a:rPr lang="en-US"/>
              <a:t>Limitations of Yosemite</a:t>
            </a:r>
          </a:p>
        </p:txBody>
      </p:sp>
      <p:sp>
        <p:nvSpPr>
          <p:cNvPr id="891" name="Only sequence used for quantitative evaluation…"/>
          <p:cNvSpPr txBox="1">
            <a:spLocks noGrp="1"/>
          </p:cNvSpPr>
          <p:nvPr>
            <p:ph idx="1"/>
          </p:nvPr>
        </p:nvSpPr>
        <p:spPr/>
        <p:txBody>
          <a:bodyPr/>
          <a:lstStyle/>
          <a:p>
            <a:r>
              <a:rPr lang="en-US"/>
              <a:t>Only sequence used for quantitative evaluation</a:t>
            </a:r>
          </a:p>
          <a:p>
            <a:endParaRPr lang="en-US"/>
          </a:p>
          <a:p>
            <a:endParaRPr lang="en-US"/>
          </a:p>
          <a:p>
            <a:endParaRPr lang="en-US"/>
          </a:p>
          <a:p>
            <a:endParaRPr lang="en-US"/>
          </a:p>
          <a:p>
            <a:r>
              <a:rPr lang="en-US"/>
              <a:t>Current challenges:</a:t>
            </a:r>
          </a:p>
          <a:p>
            <a:pPr lvl="1"/>
            <a:r>
              <a:rPr lang="en-US"/>
              <a:t>Non-rigid motion</a:t>
            </a:r>
          </a:p>
          <a:p>
            <a:pPr lvl="1"/>
            <a:r>
              <a:rPr lang="en-US"/>
              <a:t>Real sensor noise</a:t>
            </a:r>
          </a:p>
          <a:p>
            <a:pPr lvl="1"/>
            <a:r>
              <a:rPr lang="en-US"/>
              <a:t>Complex natural scenes</a:t>
            </a:r>
          </a:p>
          <a:p>
            <a:pPr lvl="1"/>
            <a:r>
              <a:rPr lang="en-US"/>
              <a:t>Motion discontinuities</a:t>
            </a:r>
          </a:p>
          <a:p>
            <a:pPr lvl="1"/>
            <a:r>
              <a:rPr lang="en-US"/>
              <a:t>Need more challenging and more realistic benchmarks</a:t>
            </a:r>
          </a:p>
        </p:txBody>
      </p:sp>
      <p:sp>
        <p:nvSpPr>
          <p:cNvPr id="893" name="Image 7"/>
          <p:cNvSpPr txBox="1"/>
          <p:nvPr/>
        </p:nvSpPr>
        <p:spPr>
          <a:xfrm>
            <a:off x="3830821" y="4681183"/>
            <a:ext cx="1227900" cy="5180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2700">
                <a:latin typeface="Times New Roman"/>
                <a:ea typeface="Times New Roman"/>
                <a:cs typeface="Times New Roman"/>
                <a:sym typeface="Times New Roman"/>
              </a:defRPr>
            </a:lvl1pPr>
          </a:lstStyle>
          <a:p>
            <a:r>
              <a:t>Image 7</a:t>
            </a:r>
          </a:p>
        </p:txBody>
      </p:sp>
      <p:sp>
        <p:nvSpPr>
          <p:cNvPr id="894" name="Image 8"/>
          <p:cNvSpPr txBox="1"/>
          <p:nvPr/>
        </p:nvSpPr>
        <p:spPr>
          <a:xfrm>
            <a:off x="6842757" y="4681183"/>
            <a:ext cx="1227900" cy="5180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2700">
                <a:latin typeface="Times New Roman"/>
                <a:ea typeface="Times New Roman"/>
                <a:cs typeface="Times New Roman"/>
                <a:sym typeface="Times New Roman"/>
              </a:defRPr>
            </a:lvl1pPr>
          </a:lstStyle>
          <a:p>
            <a:r>
              <a:t>Image 8</a:t>
            </a:r>
          </a:p>
        </p:txBody>
      </p:sp>
      <p:pic>
        <p:nvPicPr>
          <p:cNvPr id="895" name="yos7.png" descr="yos7.png"/>
          <p:cNvPicPr>
            <a:picLocks noChangeAspect="1"/>
          </p:cNvPicPr>
          <p:nvPr/>
        </p:nvPicPr>
        <p:blipFill>
          <a:blip r:embed="rId2"/>
          <a:stretch>
            <a:fillRect/>
          </a:stretch>
        </p:blipFill>
        <p:spPr>
          <a:xfrm>
            <a:off x="3092237" y="2802969"/>
            <a:ext cx="2705068" cy="1823318"/>
          </a:xfrm>
          <a:prstGeom prst="rect">
            <a:avLst/>
          </a:prstGeom>
          <a:ln w="25400">
            <a:solidFill>
              <a:srgbClr val="000000"/>
            </a:solidFill>
          </a:ln>
        </p:spPr>
      </p:pic>
      <p:pic>
        <p:nvPicPr>
          <p:cNvPr id="896" name="yos8.png" descr="yos8.png"/>
          <p:cNvPicPr>
            <a:picLocks noChangeAspect="1"/>
          </p:cNvPicPr>
          <p:nvPr/>
        </p:nvPicPr>
        <p:blipFill>
          <a:blip r:embed="rId3"/>
          <a:stretch>
            <a:fillRect/>
          </a:stretch>
        </p:blipFill>
        <p:spPr>
          <a:xfrm>
            <a:off x="6297188" y="2802969"/>
            <a:ext cx="2705067" cy="1823318"/>
          </a:xfrm>
          <a:prstGeom prst="rect">
            <a:avLst/>
          </a:prstGeom>
          <a:ln w="25400">
            <a:solidFill>
              <a:srgbClr val="000000"/>
            </a:solidFill>
          </a:ln>
        </p:spPr>
      </p:pic>
      <p:pic>
        <p:nvPicPr>
          <p:cNvPr id="897" name="image.png" descr="image.png"/>
          <p:cNvPicPr>
            <a:picLocks noChangeAspect="1"/>
          </p:cNvPicPr>
          <p:nvPr/>
        </p:nvPicPr>
        <p:blipFill>
          <a:blip r:embed="rId4"/>
          <a:stretch>
            <a:fillRect/>
          </a:stretch>
        </p:blipFill>
        <p:spPr>
          <a:xfrm>
            <a:off x="2418345" y="2947444"/>
            <a:ext cx="564743" cy="1834019"/>
          </a:xfrm>
          <a:prstGeom prst="rect">
            <a:avLst/>
          </a:prstGeom>
          <a:ln w="12700">
            <a:miter lim="400000"/>
          </a:ln>
        </p:spPr>
      </p:pic>
      <p:sp>
        <p:nvSpPr>
          <p:cNvPr id="898" name="Ground-Truth Flow"/>
          <p:cNvSpPr txBox="1"/>
          <p:nvPr/>
        </p:nvSpPr>
        <p:spPr>
          <a:xfrm>
            <a:off x="9389030" y="4677525"/>
            <a:ext cx="2975574" cy="5180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2700">
                <a:latin typeface="Times New Roman"/>
                <a:ea typeface="Times New Roman"/>
                <a:cs typeface="Times New Roman"/>
                <a:sym typeface="Times New Roman"/>
              </a:defRPr>
            </a:lvl1pPr>
          </a:lstStyle>
          <a:p>
            <a:r>
              <a:t>Ground-Truth Flow</a:t>
            </a:r>
          </a:p>
        </p:txBody>
      </p:sp>
      <p:pic>
        <p:nvPicPr>
          <p:cNvPr id="899" name="gt.png" descr="gt.png"/>
          <p:cNvPicPr>
            <a:picLocks noChangeAspect="1"/>
          </p:cNvPicPr>
          <p:nvPr/>
        </p:nvPicPr>
        <p:blipFill>
          <a:blip r:embed="rId5"/>
          <a:stretch>
            <a:fillRect/>
          </a:stretch>
        </p:blipFill>
        <p:spPr>
          <a:xfrm>
            <a:off x="9524284" y="2802969"/>
            <a:ext cx="2705067" cy="1823318"/>
          </a:xfrm>
          <a:prstGeom prst="rect">
            <a:avLst/>
          </a:prstGeom>
          <a:ln w="12700">
            <a:miter lim="400000"/>
          </a:ln>
        </p:spPr>
      </p:pic>
      <p:pic>
        <p:nvPicPr>
          <p:cNvPr id="900" name="colors.png" descr="colors.png"/>
          <p:cNvPicPr>
            <a:picLocks noChangeAspect="1"/>
          </p:cNvPicPr>
          <p:nvPr/>
        </p:nvPicPr>
        <p:blipFill>
          <a:blip r:embed="rId6"/>
          <a:stretch>
            <a:fillRect/>
          </a:stretch>
        </p:blipFill>
        <p:spPr>
          <a:xfrm>
            <a:off x="12930137" y="3120009"/>
            <a:ext cx="1537617" cy="1300268"/>
          </a:xfrm>
          <a:prstGeom prst="rect">
            <a:avLst/>
          </a:prstGeom>
          <a:ln w="25400">
            <a:solidFill>
              <a:srgbClr val="000000"/>
            </a:solidFill>
          </a:ln>
        </p:spPr>
      </p:pic>
      <p:sp>
        <p:nvSpPr>
          <p:cNvPr id="901" name="Flow Color…"/>
          <p:cNvSpPr txBox="1"/>
          <p:nvPr/>
        </p:nvSpPr>
        <p:spPr>
          <a:xfrm>
            <a:off x="12537032" y="4469776"/>
            <a:ext cx="2323827" cy="93358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defRPr sz="2700">
                <a:latin typeface="Times New Roman"/>
                <a:ea typeface="Times New Roman"/>
                <a:cs typeface="Times New Roman"/>
                <a:sym typeface="Times New Roman"/>
              </a:defRPr>
            </a:pPr>
            <a:r>
              <a:rPr sz="2700"/>
              <a:t>Flow Color</a:t>
            </a:r>
          </a:p>
          <a:p>
            <a:pPr>
              <a:defRPr sz="2700">
                <a:latin typeface="Times New Roman"/>
                <a:ea typeface="Times New Roman"/>
                <a:cs typeface="Times New Roman"/>
                <a:sym typeface="Times New Roman"/>
              </a:defRPr>
            </a:pPr>
            <a:r>
              <a:rPr sz="2700"/>
              <a:t>Coding</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F72C05E3-26BD-53E9-1203-D68CE47EDDC9}"/>
              </a:ext>
            </a:extLst>
          </p:cNvPr>
          <p:cNvSpPr>
            <a:spLocks noGrp="1"/>
          </p:cNvSpPr>
          <p:nvPr>
            <p:ph type="title"/>
          </p:nvPr>
        </p:nvSpPr>
        <p:spPr/>
        <p:txBody>
          <a:bodyPr/>
          <a:lstStyle/>
          <a:p>
            <a:r>
              <a:rPr lang="en-US" dirty="0"/>
              <a:t>Patch matching (revisited)</a:t>
            </a:r>
            <a:endParaRPr lang="en-KR" dirty="0"/>
          </a:p>
        </p:txBody>
      </p:sp>
      <p:sp>
        <p:nvSpPr>
          <p:cNvPr id="418" name="How do we determine correspondences?…"/>
          <p:cNvSpPr txBox="1">
            <a:spLocks noGrp="1"/>
          </p:cNvSpPr>
          <p:nvPr>
            <p:ph idx="1"/>
          </p:nvPr>
        </p:nvSpPr>
        <p:spPr/>
        <p:txBody>
          <a:bodyPr/>
          <a:lstStyle/>
          <a:p>
            <a:r>
              <a:rPr lang="en-US"/>
              <a:t>How do we determine correspondences?</a:t>
            </a:r>
          </a:p>
          <a:p>
            <a:pPr lvl="1"/>
            <a:r>
              <a:rPr lang="en-US"/>
              <a:t>block matching or SSD (sum squared differences)</a:t>
            </a:r>
            <a:br>
              <a:rPr lang="en-US"/>
            </a:br>
            <a:br>
              <a:rPr lang="en-US"/>
            </a:br>
            <a:br>
              <a:rPr lang="en-US"/>
            </a:br>
            <a:br>
              <a:rPr lang="en-US"/>
            </a:br>
            <a:br>
              <a:rPr lang="en-US"/>
            </a:br>
            <a:endParaRPr lang="en-US"/>
          </a:p>
        </p:txBody>
      </p:sp>
      <p:pic>
        <p:nvPicPr>
          <p:cNvPr id="420" name="Region2.png" descr="Region2.png"/>
          <p:cNvPicPr>
            <a:picLocks noChangeAspect="1"/>
          </p:cNvPicPr>
          <p:nvPr/>
        </p:nvPicPr>
        <p:blipFill>
          <a:blip r:embed="rId3"/>
          <a:stretch>
            <a:fillRect/>
          </a:stretch>
        </p:blipFill>
        <p:spPr>
          <a:xfrm>
            <a:off x="6285918" y="6285653"/>
            <a:ext cx="1709139" cy="1815254"/>
          </a:xfrm>
          <a:prstGeom prst="rect">
            <a:avLst/>
          </a:prstGeom>
          <a:ln w="12700">
            <a:miter lim="400000"/>
          </a:ln>
        </p:spPr>
      </p:pic>
      <p:pic>
        <p:nvPicPr>
          <p:cNvPr id="421" name="Region3.png" descr="Region3.png"/>
          <p:cNvPicPr>
            <a:picLocks noChangeAspect="1"/>
          </p:cNvPicPr>
          <p:nvPr/>
        </p:nvPicPr>
        <p:blipFill>
          <a:blip r:embed="rId4"/>
          <a:stretch>
            <a:fillRect/>
          </a:stretch>
        </p:blipFill>
        <p:spPr>
          <a:xfrm>
            <a:off x="9175872" y="6285653"/>
            <a:ext cx="1745264" cy="1815254"/>
          </a:xfrm>
          <a:prstGeom prst="rect">
            <a:avLst/>
          </a:prstGeom>
          <a:ln w="12700">
            <a:miter lim="400000"/>
          </a:ln>
        </p:spPr>
      </p:pic>
      <p:pic>
        <p:nvPicPr>
          <p:cNvPr id="422" name="Edittex.png" descr="Edittex.png"/>
          <p:cNvPicPr>
            <a:picLocks noChangeAspect="1"/>
          </p:cNvPicPr>
          <p:nvPr/>
        </p:nvPicPr>
        <p:blipFill>
          <a:blip r:embed="rId5"/>
          <a:stretch>
            <a:fillRect/>
          </a:stretch>
        </p:blipFill>
        <p:spPr>
          <a:xfrm>
            <a:off x="3980190" y="4398150"/>
            <a:ext cx="9475895" cy="957299"/>
          </a:xfrm>
          <a:prstGeom prst="rect">
            <a:avLst/>
          </a:prstGeom>
          <a:ln w="12700">
            <a:miter lim="400000"/>
          </a:ln>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E030D11-16DE-FA3A-BA6D-38AAB5F5EEF0}"/>
              </a:ext>
            </a:extLst>
          </p:cNvPr>
          <p:cNvSpPr>
            <a:spLocks noGrp="1"/>
          </p:cNvSpPr>
          <p:nvPr>
            <p:ph type="title"/>
          </p:nvPr>
        </p:nvSpPr>
        <p:spPr/>
        <p:txBody>
          <a:bodyPr/>
          <a:lstStyle/>
          <a:p>
            <a:r>
              <a:rPr lang="en-US" dirty="0"/>
              <a:t>Realistic synthetic imagery</a:t>
            </a:r>
            <a:endParaRPr lang="en-KR" dirty="0"/>
          </a:p>
        </p:txBody>
      </p:sp>
      <p:sp>
        <p:nvSpPr>
          <p:cNvPr id="903" name="Randomly generate scenes with “trees” and “rocks”…"/>
          <p:cNvSpPr txBox="1">
            <a:spLocks noGrp="1"/>
          </p:cNvSpPr>
          <p:nvPr>
            <p:ph idx="1"/>
          </p:nvPr>
        </p:nvSpPr>
        <p:spPr/>
        <p:txBody>
          <a:bodyPr/>
          <a:lstStyle/>
          <a:p>
            <a:r>
              <a:rPr lang="en-US"/>
              <a:t>Randomly generate scenes with “trees” and “rocks”</a:t>
            </a:r>
          </a:p>
          <a:p>
            <a:r>
              <a:rPr lang="en-US"/>
              <a:t>Significant occlusions, motion, texture, and blur</a:t>
            </a:r>
          </a:p>
          <a:p>
            <a:r>
              <a:rPr lang="en-US"/>
              <a:t>Rendered using Mental Ray and “lens shader” plugin</a:t>
            </a:r>
          </a:p>
        </p:txBody>
      </p:sp>
      <p:grpSp>
        <p:nvGrpSpPr>
          <p:cNvPr id="913" name="Group"/>
          <p:cNvGrpSpPr/>
          <p:nvPr/>
        </p:nvGrpSpPr>
        <p:grpSpPr>
          <a:xfrm>
            <a:off x="3073099" y="4443306"/>
            <a:ext cx="10798952" cy="5014526"/>
            <a:chOff x="0" y="0"/>
            <a:chExt cx="10798951" cy="5014524"/>
          </a:xfrm>
        </p:grpSpPr>
        <p:pic>
          <p:nvPicPr>
            <p:cNvPr id="905" name="im1.png" descr="im1.png"/>
            <p:cNvPicPr>
              <a:picLocks noChangeAspect="1"/>
            </p:cNvPicPr>
            <p:nvPr/>
          </p:nvPicPr>
          <p:blipFill>
            <a:blip r:embed="rId2"/>
            <a:stretch>
              <a:fillRect/>
            </a:stretch>
          </p:blipFill>
          <p:spPr>
            <a:xfrm>
              <a:off x="4129333" y="24108"/>
              <a:ext cx="3219741" cy="2413022"/>
            </a:xfrm>
            <a:prstGeom prst="rect">
              <a:avLst/>
            </a:prstGeom>
            <a:ln w="12700" cap="flat">
              <a:noFill/>
              <a:miter lim="400000"/>
            </a:ln>
            <a:effectLst/>
          </p:spPr>
        </p:pic>
        <p:pic>
          <p:nvPicPr>
            <p:cNvPr id="906" name="im0.png" descr="im0.png"/>
            <p:cNvPicPr>
              <a:picLocks noChangeAspect="1"/>
            </p:cNvPicPr>
            <p:nvPr/>
          </p:nvPicPr>
          <p:blipFill>
            <a:blip r:embed="rId3"/>
            <a:stretch>
              <a:fillRect/>
            </a:stretch>
          </p:blipFill>
          <p:spPr>
            <a:xfrm>
              <a:off x="664112" y="0"/>
              <a:ext cx="3250426" cy="2437130"/>
            </a:xfrm>
            <a:prstGeom prst="rect">
              <a:avLst/>
            </a:prstGeom>
            <a:ln w="12700" cap="flat">
              <a:noFill/>
              <a:miter lim="400000"/>
            </a:ln>
            <a:effectLst/>
          </p:spPr>
        </p:pic>
        <p:pic>
          <p:nvPicPr>
            <p:cNvPr id="907" name="image.png" descr="image.png"/>
            <p:cNvPicPr>
              <a:picLocks noChangeAspect="1"/>
            </p:cNvPicPr>
            <p:nvPr/>
          </p:nvPicPr>
          <p:blipFill>
            <a:blip r:embed="rId4"/>
            <a:stretch>
              <a:fillRect/>
            </a:stretch>
          </p:blipFill>
          <p:spPr>
            <a:xfrm>
              <a:off x="0" y="131499"/>
              <a:ext cx="567674" cy="2178514"/>
            </a:xfrm>
            <a:prstGeom prst="rect">
              <a:avLst/>
            </a:prstGeom>
            <a:ln w="12700" cap="flat">
              <a:noFill/>
              <a:miter lim="400000"/>
            </a:ln>
            <a:effectLst/>
          </p:spPr>
        </p:pic>
        <p:pic>
          <p:nvPicPr>
            <p:cNvPr id="908" name="image.png" descr="image.png"/>
            <p:cNvPicPr>
              <a:picLocks noChangeAspect="1"/>
            </p:cNvPicPr>
            <p:nvPr/>
          </p:nvPicPr>
          <p:blipFill>
            <a:blip r:embed="rId5"/>
            <a:stretch>
              <a:fillRect/>
            </a:stretch>
          </p:blipFill>
          <p:spPr>
            <a:xfrm>
              <a:off x="0" y="2724237"/>
              <a:ext cx="567674" cy="2178513"/>
            </a:xfrm>
            <a:prstGeom prst="rect">
              <a:avLst/>
            </a:prstGeom>
            <a:ln w="12700" cap="flat">
              <a:noFill/>
              <a:miter lim="400000"/>
            </a:ln>
            <a:effectLst/>
          </p:spPr>
        </p:pic>
        <p:pic>
          <p:nvPicPr>
            <p:cNvPr id="909" name="gt.png" descr="gt.png"/>
            <p:cNvPicPr>
              <a:picLocks noChangeAspect="1"/>
            </p:cNvPicPr>
            <p:nvPr/>
          </p:nvPicPr>
          <p:blipFill>
            <a:blip r:embed="rId6"/>
            <a:stretch>
              <a:fillRect/>
            </a:stretch>
          </p:blipFill>
          <p:spPr>
            <a:xfrm>
              <a:off x="7579211" y="17533"/>
              <a:ext cx="3210974" cy="2406447"/>
            </a:xfrm>
            <a:prstGeom prst="rect">
              <a:avLst/>
            </a:prstGeom>
            <a:ln w="12700" cap="flat">
              <a:noFill/>
              <a:miter lim="400000"/>
            </a:ln>
            <a:effectLst/>
          </p:spPr>
        </p:pic>
        <p:pic>
          <p:nvPicPr>
            <p:cNvPr id="910" name="im0.png" descr="im0.png"/>
            <p:cNvPicPr>
              <a:picLocks noChangeAspect="1"/>
            </p:cNvPicPr>
            <p:nvPr/>
          </p:nvPicPr>
          <p:blipFill>
            <a:blip r:embed="rId7"/>
            <a:stretch>
              <a:fillRect/>
            </a:stretch>
          </p:blipFill>
          <p:spPr>
            <a:xfrm>
              <a:off x="664112" y="2577395"/>
              <a:ext cx="3250426" cy="2437130"/>
            </a:xfrm>
            <a:prstGeom prst="rect">
              <a:avLst/>
            </a:prstGeom>
            <a:ln w="12700" cap="flat">
              <a:noFill/>
              <a:miter lim="400000"/>
            </a:ln>
            <a:effectLst/>
          </p:spPr>
        </p:pic>
        <p:pic>
          <p:nvPicPr>
            <p:cNvPr id="911" name="im1.png" descr="im1.png"/>
            <p:cNvPicPr>
              <a:picLocks noChangeAspect="1"/>
            </p:cNvPicPr>
            <p:nvPr/>
          </p:nvPicPr>
          <p:blipFill>
            <a:blip r:embed="rId8"/>
            <a:stretch>
              <a:fillRect/>
            </a:stretch>
          </p:blipFill>
          <p:spPr>
            <a:xfrm>
              <a:off x="4129333" y="2586162"/>
              <a:ext cx="3219741" cy="2415213"/>
            </a:xfrm>
            <a:prstGeom prst="rect">
              <a:avLst/>
            </a:prstGeom>
            <a:ln w="12700" cap="flat">
              <a:noFill/>
              <a:miter lim="400000"/>
            </a:ln>
            <a:effectLst/>
          </p:spPr>
        </p:pic>
        <p:pic>
          <p:nvPicPr>
            <p:cNvPr id="912" name="gt.png" descr="gt.png"/>
            <p:cNvPicPr>
              <a:picLocks noChangeAspect="1"/>
            </p:cNvPicPr>
            <p:nvPr/>
          </p:nvPicPr>
          <p:blipFill>
            <a:blip r:embed="rId9"/>
            <a:stretch>
              <a:fillRect/>
            </a:stretch>
          </p:blipFill>
          <p:spPr>
            <a:xfrm>
              <a:off x="7579211" y="2586162"/>
              <a:ext cx="3219741" cy="2415213"/>
            </a:xfrm>
            <a:prstGeom prst="rect">
              <a:avLst/>
            </a:prstGeom>
            <a:ln w="12700" cap="flat">
              <a:noFill/>
              <a:miter lim="400000"/>
            </a:ln>
            <a:effectLst/>
          </p:spPr>
        </p:pic>
      </p:gr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6" name="Modified stereo imagery"/>
          <p:cNvSpPr txBox="1">
            <a:spLocks noGrp="1"/>
          </p:cNvSpPr>
          <p:nvPr>
            <p:ph type="title"/>
          </p:nvPr>
        </p:nvSpPr>
        <p:spPr/>
        <p:txBody>
          <a:bodyPr/>
          <a:lstStyle/>
          <a:p>
            <a:r>
              <a:rPr lang="en-US"/>
              <a:t>Modified stereo imagery</a:t>
            </a:r>
          </a:p>
        </p:txBody>
      </p:sp>
      <p:sp>
        <p:nvSpPr>
          <p:cNvPr id="915" name="Recrop and resample ground-truth stereo datasets to have appropriate motion for OF"/>
          <p:cNvSpPr txBox="1">
            <a:spLocks noGrp="1"/>
          </p:cNvSpPr>
          <p:nvPr>
            <p:ph idx="1"/>
          </p:nvPr>
        </p:nvSpPr>
        <p:spPr/>
        <p:txBody>
          <a:bodyPr/>
          <a:lstStyle>
            <a:lvl1pPr marL="440871" indent="-440871">
              <a:buFont typeface="Arial"/>
            </a:lvl1pPr>
          </a:lstStyle>
          <a:p>
            <a:r>
              <a:rPr lang="en-US"/>
              <a:t>Recrop and resample ground-truth stereo datasets to have appropriate motion for OF</a:t>
            </a:r>
          </a:p>
        </p:txBody>
      </p:sp>
      <p:pic>
        <p:nvPicPr>
          <p:cNvPr id="917" name="image.png" descr="image.png"/>
          <p:cNvPicPr>
            <a:picLocks noChangeAspect="1"/>
          </p:cNvPicPr>
          <p:nvPr/>
        </p:nvPicPr>
        <p:blipFill>
          <a:blip r:embed="rId2"/>
          <a:stretch>
            <a:fillRect/>
          </a:stretch>
        </p:blipFill>
        <p:spPr>
          <a:xfrm>
            <a:off x="2926344" y="4009813"/>
            <a:ext cx="634436" cy="2467752"/>
          </a:xfrm>
          <a:prstGeom prst="rect">
            <a:avLst/>
          </a:prstGeom>
          <a:ln w="12700">
            <a:miter lim="400000"/>
          </a:ln>
        </p:spPr>
      </p:pic>
      <p:pic>
        <p:nvPicPr>
          <p:cNvPr id="918" name="image.png" descr="image.png"/>
          <p:cNvPicPr>
            <a:picLocks noChangeAspect="1"/>
          </p:cNvPicPr>
          <p:nvPr/>
        </p:nvPicPr>
        <p:blipFill>
          <a:blip r:embed="rId3"/>
          <a:stretch>
            <a:fillRect/>
          </a:stretch>
        </p:blipFill>
        <p:spPr>
          <a:xfrm>
            <a:off x="2926344" y="6816231"/>
            <a:ext cx="634436" cy="2467752"/>
          </a:xfrm>
          <a:prstGeom prst="rect">
            <a:avLst/>
          </a:prstGeom>
          <a:ln w="12700">
            <a:miter lim="400000"/>
          </a:ln>
        </p:spPr>
      </p:pic>
      <p:pic>
        <p:nvPicPr>
          <p:cNvPr id="919" name="im0.png" descr="im0.png"/>
          <p:cNvPicPr>
            <a:picLocks noChangeAspect="1"/>
          </p:cNvPicPr>
          <p:nvPr/>
        </p:nvPicPr>
        <p:blipFill>
          <a:blip r:embed="rId4"/>
          <a:stretch>
            <a:fillRect/>
          </a:stretch>
        </p:blipFill>
        <p:spPr>
          <a:xfrm>
            <a:off x="3750433" y="3908214"/>
            <a:ext cx="2853832" cy="2580641"/>
          </a:xfrm>
          <a:prstGeom prst="rect">
            <a:avLst/>
          </a:prstGeom>
          <a:ln w="12700">
            <a:miter lim="400000"/>
          </a:ln>
        </p:spPr>
      </p:pic>
      <p:pic>
        <p:nvPicPr>
          <p:cNvPr id="920" name="im1.png" descr="im1.png"/>
          <p:cNvPicPr>
            <a:picLocks noChangeAspect="1"/>
          </p:cNvPicPr>
          <p:nvPr/>
        </p:nvPicPr>
        <p:blipFill>
          <a:blip r:embed="rId5"/>
          <a:stretch>
            <a:fillRect/>
          </a:stretch>
        </p:blipFill>
        <p:spPr>
          <a:xfrm>
            <a:off x="7272566" y="3901440"/>
            <a:ext cx="2860606" cy="2587414"/>
          </a:xfrm>
          <a:prstGeom prst="rect">
            <a:avLst/>
          </a:prstGeom>
          <a:ln w="12700">
            <a:miter lim="400000"/>
          </a:ln>
        </p:spPr>
      </p:pic>
      <p:pic>
        <p:nvPicPr>
          <p:cNvPr id="921" name="gt.png" descr="gt.png"/>
          <p:cNvPicPr>
            <a:picLocks noChangeAspect="1"/>
          </p:cNvPicPr>
          <p:nvPr/>
        </p:nvPicPr>
        <p:blipFill>
          <a:blip r:embed="rId6"/>
          <a:stretch>
            <a:fillRect/>
          </a:stretch>
        </p:blipFill>
        <p:spPr>
          <a:xfrm>
            <a:off x="10695357" y="3901440"/>
            <a:ext cx="2860606" cy="2587414"/>
          </a:xfrm>
          <a:prstGeom prst="rect">
            <a:avLst/>
          </a:prstGeom>
          <a:ln w="12700">
            <a:miter lim="400000"/>
          </a:ln>
        </p:spPr>
      </p:pic>
      <p:pic>
        <p:nvPicPr>
          <p:cNvPr id="922" name="im0.png" descr="im0.png"/>
          <p:cNvPicPr>
            <a:picLocks noChangeAspect="1"/>
          </p:cNvPicPr>
          <p:nvPr/>
        </p:nvPicPr>
        <p:blipFill>
          <a:blip r:embed="rId7"/>
          <a:stretch>
            <a:fillRect/>
          </a:stretch>
        </p:blipFill>
        <p:spPr>
          <a:xfrm>
            <a:off x="3675927" y="6800427"/>
            <a:ext cx="3063805" cy="2582899"/>
          </a:xfrm>
          <a:prstGeom prst="rect">
            <a:avLst/>
          </a:prstGeom>
          <a:ln w="12700">
            <a:miter lim="400000"/>
          </a:ln>
        </p:spPr>
      </p:pic>
      <p:pic>
        <p:nvPicPr>
          <p:cNvPr id="923" name="im1.png" descr="im1.png"/>
          <p:cNvPicPr>
            <a:picLocks noChangeAspect="1"/>
          </p:cNvPicPr>
          <p:nvPr/>
        </p:nvPicPr>
        <p:blipFill>
          <a:blip r:embed="rId8"/>
          <a:stretch>
            <a:fillRect/>
          </a:stretch>
        </p:blipFill>
        <p:spPr>
          <a:xfrm>
            <a:off x="7195801" y="6800426"/>
            <a:ext cx="3007362" cy="2535486"/>
          </a:xfrm>
          <a:prstGeom prst="rect">
            <a:avLst/>
          </a:prstGeom>
          <a:ln w="12700">
            <a:miter lim="400000"/>
          </a:ln>
        </p:spPr>
      </p:pic>
      <p:pic>
        <p:nvPicPr>
          <p:cNvPr id="924" name="gt.png" descr="gt.png"/>
          <p:cNvPicPr>
            <a:picLocks noChangeAspect="1"/>
          </p:cNvPicPr>
          <p:nvPr/>
        </p:nvPicPr>
        <p:blipFill>
          <a:blip r:embed="rId9"/>
          <a:stretch>
            <a:fillRect/>
          </a:stretch>
        </p:blipFill>
        <p:spPr>
          <a:xfrm>
            <a:off x="10618594" y="6800426"/>
            <a:ext cx="3009619" cy="2535486"/>
          </a:xfrm>
          <a:prstGeom prst="rect">
            <a:avLst/>
          </a:prstGeom>
          <a:ln w="12700">
            <a:miter lim="400000"/>
          </a:ln>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2D68203-8C18-5D45-D038-7F443FF6DB20}"/>
              </a:ext>
            </a:extLst>
          </p:cNvPr>
          <p:cNvSpPr>
            <a:spLocks noGrp="1"/>
          </p:cNvSpPr>
          <p:nvPr>
            <p:ph type="title"/>
          </p:nvPr>
        </p:nvSpPr>
        <p:spPr/>
        <p:txBody>
          <a:bodyPr/>
          <a:lstStyle/>
          <a:p>
            <a:r>
              <a:rPr lang="en-US" dirty="0"/>
              <a:t>Dense flow with hidden texture</a:t>
            </a:r>
            <a:endParaRPr lang="en-KR" dirty="0"/>
          </a:p>
        </p:txBody>
      </p:sp>
      <p:sp>
        <p:nvSpPr>
          <p:cNvPr id="926" name="Paint scene with textured fluorescent paint…"/>
          <p:cNvSpPr txBox="1">
            <a:spLocks noGrp="1"/>
          </p:cNvSpPr>
          <p:nvPr>
            <p:ph idx="1"/>
          </p:nvPr>
        </p:nvSpPr>
        <p:spPr/>
        <p:txBody>
          <a:bodyPr/>
          <a:lstStyle/>
          <a:p>
            <a:r>
              <a:rPr lang="en-US"/>
              <a:t>Paint scene with textured fluorescent paint</a:t>
            </a:r>
          </a:p>
          <a:p>
            <a:r>
              <a:rPr lang="en-US"/>
              <a:t>Take 2 images: One in visible light, one in UV light</a:t>
            </a:r>
          </a:p>
          <a:p>
            <a:r>
              <a:rPr lang="en-US"/>
              <a:t>Move scene in very small steps using robot</a:t>
            </a:r>
          </a:p>
          <a:p>
            <a:r>
              <a:rPr lang="en-US"/>
              <a:t>Generate ground-truth by tracking the UV images</a:t>
            </a:r>
          </a:p>
        </p:txBody>
      </p:sp>
      <p:pic>
        <p:nvPicPr>
          <p:cNvPr id="928" name="setup1s.jpg" descr="setup1s.jpg"/>
          <p:cNvPicPr>
            <a:picLocks noChangeAspect="1"/>
          </p:cNvPicPr>
          <p:nvPr/>
        </p:nvPicPr>
        <p:blipFill>
          <a:blip r:embed="rId2"/>
          <a:stretch>
            <a:fillRect/>
          </a:stretch>
        </p:blipFill>
        <p:spPr>
          <a:xfrm>
            <a:off x="2944407" y="5418666"/>
            <a:ext cx="4043201" cy="2308800"/>
          </a:xfrm>
          <a:prstGeom prst="rect">
            <a:avLst/>
          </a:prstGeom>
          <a:ln w="12700">
            <a:miter lim="400000"/>
          </a:ln>
        </p:spPr>
      </p:pic>
      <p:pic>
        <p:nvPicPr>
          <p:cNvPr id="929" name="setup2ss.jpg" descr="setup2ss.jpg"/>
          <p:cNvPicPr>
            <a:picLocks noChangeAspect="1"/>
          </p:cNvPicPr>
          <p:nvPr/>
        </p:nvPicPr>
        <p:blipFill>
          <a:blip r:embed="rId3"/>
          <a:stretch>
            <a:fillRect/>
          </a:stretch>
        </p:blipFill>
        <p:spPr>
          <a:xfrm>
            <a:off x="7199189" y="5418666"/>
            <a:ext cx="1845578" cy="1134764"/>
          </a:xfrm>
          <a:prstGeom prst="rect">
            <a:avLst/>
          </a:prstGeom>
          <a:ln w="12700">
            <a:miter lim="400000"/>
          </a:ln>
        </p:spPr>
      </p:pic>
      <p:pic>
        <p:nvPicPr>
          <p:cNvPr id="930" name="setup3ss.jpg" descr="setup3ss.jpg"/>
          <p:cNvPicPr>
            <a:picLocks noChangeAspect="1"/>
          </p:cNvPicPr>
          <p:nvPr/>
        </p:nvPicPr>
        <p:blipFill>
          <a:blip r:embed="rId4"/>
          <a:stretch>
            <a:fillRect/>
          </a:stretch>
        </p:blipFill>
        <p:spPr>
          <a:xfrm>
            <a:off x="7199189" y="6592704"/>
            <a:ext cx="1845578" cy="1134763"/>
          </a:xfrm>
          <a:prstGeom prst="rect">
            <a:avLst/>
          </a:prstGeom>
          <a:ln w="12700">
            <a:miter lim="400000"/>
          </a:ln>
        </p:spPr>
      </p:pic>
      <p:pic>
        <p:nvPicPr>
          <p:cNvPr id="931" name="im0ass.jpg" descr="im0ass.jpg"/>
          <p:cNvPicPr>
            <a:picLocks noChangeAspect="1"/>
          </p:cNvPicPr>
          <p:nvPr/>
        </p:nvPicPr>
        <p:blipFill>
          <a:blip r:embed="rId5"/>
          <a:stretch>
            <a:fillRect/>
          </a:stretch>
        </p:blipFill>
        <p:spPr>
          <a:xfrm>
            <a:off x="9215455" y="5418666"/>
            <a:ext cx="2178066" cy="1134764"/>
          </a:xfrm>
          <a:prstGeom prst="rect">
            <a:avLst/>
          </a:prstGeom>
          <a:ln w="12700">
            <a:miter lim="400000"/>
          </a:ln>
        </p:spPr>
      </p:pic>
      <p:pic>
        <p:nvPicPr>
          <p:cNvPr id="932" name="crop0as.jpg" descr="crop0as.jpg"/>
          <p:cNvPicPr>
            <a:picLocks noChangeAspect="1"/>
          </p:cNvPicPr>
          <p:nvPr/>
        </p:nvPicPr>
        <p:blipFill>
          <a:blip r:embed="rId6"/>
          <a:stretch>
            <a:fillRect/>
          </a:stretch>
        </p:blipFill>
        <p:spPr>
          <a:xfrm>
            <a:off x="11519760" y="5418666"/>
            <a:ext cx="2178066" cy="1134764"/>
          </a:xfrm>
          <a:prstGeom prst="rect">
            <a:avLst/>
          </a:prstGeom>
          <a:ln w="12700">
            <a:miter lim="400000"/>
          </a:ln>
        </p:spPr>
      </p:pic>
      <p:pic>
        <p:nvPicPr>
          <p:cNvPr id="933" name="im0bss.jpg" descr="im0bss.jpg"/>
          <p:cNvPicPr>
            <a:picLocks noChangeAspect="1"/>
          </p:cNvPicPr>
          <p:nvPr/>
        </p:nvPicPr>
        <p:blipFill>
          <a:blip r:embed="rId7"/>
          <a:stretch>
            <a:fillRect/>
          </a:stretch>
        </p:blipFill>
        <p:spPr>
          <a:xfrm>
            <a:off x="9215455" y="6591301"/>
            <a:ext cx="2178066" cy="1134763"/>
          </a:xfrm>
          <a:prstGeom prst="rect">
            <a:avLst/>
          </a:prstGeom>
          <a:ln w="12700">
            <a:miter lim="400000"/>
          </a:ln>
        </p:spPr>
      </p:pic>
      <p:pic>
        <p:nvPicPr>
          <p:cNvPr id="934" name="crop0bs.jpg" descr="crop0bs.jpg"/>
          <p:cNvPicPr>
            <a:picLocks noChangeAspect="1"/>
          </p:cNvPicPr>
          <p:nvPr/>
        </p:nvPicPr>
        <p:blipFill>
          <a:blip r:embed="rId8"/>
          <a:stretch>
            <a:fillRect/>
          </a:stretch>
        </p:blipFill>
        <p:spPr>
          <a:xfrm>
            <a:off x="11519760" y="6591301"/>
            <a:ext cx="2178066" cy="1134763"/>
          </a:xfrm>
          <a:prstGeom prst="rect">
            <a:avLst/>
          </a:prstGeom>
          <a:ln w="12700">
            <a:miter lim="400000"/>
          </a:ln>
        </p:spPr>
      </p:pic>
      <p:sp>
        <p:nvSpPr>
          <p:cNvPr id="935" name="Setup"/>
          <p:cNvSpPr txBox="1"/>
          <p:nvPr/>
        </p:nvSpPr>
        <p:spPr>
          <a:xfrm>
            <a:off x="4445030" y="7718638"/>
            <a:ext cx="1041952" cy="61042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300">
                <a:latin typeface="Times New Roman"/>
                <a:ea typeface="Times New Roman"/>
                <a:cs typeface="Times New Roman"/>
                <a:sym typeface="Times New Roman"/>
              </a:defRPr>
            </a:lvl1pPr>
          </a:lstStyle>
          <a:p>
            <a:r>
              <a:t>Setup</a:t>
            </a:r>
          </a:p>
        </p:txBody>
      </p:sp>
      <p:sp>
        <p:nvSpPr>
          <p:cNvPr id="936" name="Visible"/>
          <p:cNvSpPr txBox="1"/>
          <p:nvPr/>
        </p:nvSpPr>
        <p:spPr>
          <a:xfrm>
            <a:off x="13648972" y="5803488"/>
            <a:ext cx="1244571" cy="61042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300">
                <a:latin typeface="Times New Roman"/>
                <a:ea typeface="Times New Roman"/>
                <a:cs typeface="Times New Roman"/>
                <a:sym typeface="Times New Roman"/>
              </a:defRPr>
            </a:lvl1pPr>
          </a:lstStyle>
          <a:p>
            <a:r>
              <a:t>Visible</a:t>
            </a:r>
          </a:p>
        </p:txBody>
      </p:sp>
      <p:sp>
        <p:nvSpPr>
          <p:cNvPr id="937" name="UV"/>
          <p:cNvSpPr txBox="1"/>
          <p:nvPr/>
        </p:nvSpPr>
        <p:spPr>
          <a:xfrm>
            <a:off x="13850450" y="6854873"/>
            <a:ext cx="666849" cy="61042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300">
                <a:latin typeface="Times New Roman"/>
                <a:ea typeface="Times New Roman"/>
                <a:cs typeface="Times New Roman"/>
                <a:sym typeface="Times New Roman"/>
              </a:defRPr>
            </a:lvl1pPr>
          </a:lstStyle>
          <a:p>
            <a:r>
              <a:t>UV</a:t>
            </a:r>
          </a:p>
        </p:txBody>
      </p:sp>
      <p:sp>
        <p:nvSpPr>
          <p:cNvPr id="938" name="Lights"/>
          <p:cNvSpPr txBox="1"/>
          <p:nvPr/>
        </p:nvSpPr>
        <p:spPr>
          <a:xfrm>
            <a:off x="7541691" y="7718638"/>
            <a:ext cx="1160574" cy="61042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300">
                <a:latin typeface="Times New Roman"/>
                <a:ea typeface="Times New Roman"/>
                <a:cs typeface="Times New Roman"/>
                <a:sym typeface="Times New Roman"/>
              </a:defRPr>
            </a:lvl1pPr>
          </a:lstStyle>
          <a:p>
            <a:r>
              <a:t>Lights</a:t>
            </a:r>
          </a:p>
        </p:txBody>
      </p:sp>
      <p:sp>
        <p:nvSpPr>
          <p:cNvPr id="939" name="Image"/>
          <p:cNvSpPr txBox="1"/>
          <p:nvPr/>
        </p:nvSpPr>
        <p:spPr>
          <a:xfrm>
            <a:off x="9724201" y="7718638"/>
            <a:ext cx="1160574" cy="61042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300">
                <a:latin typeface="Times New Roman"/>
                <a:ea typeface="Times New Roman"/>
                <a:cs typeface="Times New Roman"/>
                <a:sym typeface="Times New Roman"/>
              </a:defRPr>
            </a:lvl1pPr>
          </a:lstStyle>
          <a:p>
            <a:r>
              <a:t>Image</a:t>
            </a:r>
          </a:p>
        </p:txBody>
      </p:sp>
      <p:sp>
        <p:nvSpPr>
          <p:cNvPr id="940" name="Cropped"/>
          <p:cNvSpPr txBox="1"/>
          <p:nvPr/>
        </p:nvSpPr>
        <p:spPr>
          <a:xfrm>
            <a:off x="11824765" y="7718638"/>
            <a:ext cx="1568057" cy="61042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300">
                <a:latin typeface="Times New Roman"/>
                <a:ea typeface="Times New Roman"/>
                <a:cs typeface="Times New Roman"/>
                <a:sym typeface="Times New Roman"/>
              </a:defRPr>
            </a:lvl1pPr>
          </a:lstStyle>
          <a:p>
            <a:r>
              <a:t>Cropped</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3" name="Experimental results"/>
          <p:cNvSpPr txBox="1">
            <a:spLocks noGrp="1"/>
          </p:cNvSpPr>
          <p:nvPr>
            <p:ph type="title"/>
          </p:nvPr>
        </p:nvSpPr>
        <p:spPr/>
        <p:txBody>
          <a:bodyPr/>
          <a:lstStyle/>
          <a:p>
            <a:r>
              <a:rPr lang="en-US"/>
              <a:t>Experimental results</a:t>
            </a:r>
          </a:p>
        </p:txBody>
      </p:sp>
      <p:sp>
        <p:nvSpPr>
          <p:cNvPr id="942" name="Algorithms:…"/>
          <p:cNvSpPr txBox="1">
            <a:spLocks noGrp="1"/>
          </p:cNvSpPr>
          <p:nvPr>
            <p:ph idx="1"/>
          </p:nvPr>
        </p:nvSpPr>
        <p:spPr/>
        <p:txBody>
          <a:bodyPr/>
          <a:lstStyle/>
          <a:p>
            <a:r>
              <a:rPr lang="en-US"/>
              <a:t>Algorithms:</a:t>
            </a:r>
          </a:p>
          <a:p>
            <a:pPr lvl="1"/>
            <a:r>
              <a:rPr lang="en-US"/>
              <a:t>Pyramid LK: OpenCV-based implementation of Lucas-Kanade on a Gaussian pyramid</a:t>
            </a:r>
          </a:p>
          <a:p>
            <a:pPr lvl="1"/>
            <a:r>
              <a:rPr lang="en-US"/>
              <a:t>Black and Anandan: Author’s implementation</a:t>
            </a:r>
          </a:p>
          <a:p>
            <a:pPr lvl="1"/>
            <a:r>
              <a:rPr lang="en-US"/>
              <a:t>Bruhn et al.: Our implementation</a:t>
            </a:r>
          </a:p>
          <a:p>
            <a:pPr lvl="1"/>
            <a:r>
              <a:rPr lang="en-US"/>
              <a:t>MediaPlayerTM: Code used for video frame-rate upsampling in Microsoft MediaPlayer</a:t>
            </a:r>
          </a:p>
          <a:p>
            <a:pPr lvl="1"/>
            <a:r>
              <a:rPr lang="en-US"/>
              <a:t>Zitnick et al.: Author’s implementation</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5" name="Experimental results"/>
          <p:cNvSpPr txBox="1">
            <a:spLocks noGrp="1"/>
          </p:cNvSpPr>
          <p:nvPr>
            <p:ph type="title"/>
          </p:nvPr>
        </p:nvSpPr>
        <p:spPr/>
        <p:txBody>
          <a:bodyPr/>
          <a:lstStyle/>
          <a:p>
            <a:r>
              <a:rPr lang="en-US"/>
              <a:t>Experimental results</a:t>
            </a:r>
          </a:p>
        </p:txBody>
      </p:sp>
      <p:sp>
        <p:nvSpPr>
          <p:cNvPr id="6" name="Content Placeholder 5">
            <a:extLst>
              <a:ext uri="{FF2B5EF4-FFF2-40B4-BE49-F238E27FC236}">
                <a16:creationId xmlns:a16="http://schemas.microsoft.com/office/drawing/2014/main" id="{63ADA3C2-D73E-8292-D74C-E1621791559E}"/>
              </a:ext>
            </a:extLst>
          </p:cNvPr>
          <p:cNvSpPr>
            <a:spLocks noGrp="1"/>
          </p:cNvSpPr>
          <p:nvPr>
            <p:ph idx="1"/>
          </p:nvPr>
        </p:nvSpPr>
        <p:spPr/>
        <p:txBody>
          <a:bodyPr/>
          <a:lstStyle/>
          <a:p>
            <a:endParaRPr lang="en-KR"/>
          </a:p>
        </p:txBody>
      </p:sp>
      <p:pic>
        <p:nvPicPr>
          <p:cNvPr id="946" name="ll.png" descr="ll.png"/>
          <p:cNvPicPr>
            <a:picLocks noChangeAspect="1"/>
          </p:cNvPicPr>
          <p:nvPr/>
        </p:nvPicPr>
        <p:blipFill>
          <a:blip r:embed="rId2"/>
          <a:stretch>
            <a:fillRect/>
          </a:stretch>
        </p:blipFill>
        <p:spPr>
          <a:xfrm>
            <a:off x="2817970" y="2384213"/>
            <a:ext cx="11758508" cy="6942668"/>
          </a:xfrm>
          <a:prstGeom prst="rect">
            <a:avLst/>
          </a:prstGeom>
          <a:ln w="12700">
            <a:miter lim="400000"/>
          </a:ln>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9" name="Conclusions"/>
          <p:cNvSpPr txBox="1">
            <a:spLocks noGrp="1"/>
          </p:cNvSpPr>
          <p:nvPr>
            <p:ph type="title"/>
          </p:nvPr>
        </p:nvSpPr>
        <p:spPr/>
        <p:txBody>
          <a:bodyPr/>
          <a:lstStyle/>
          <a:p>
            <a:r>
              <a:rPr lang="en-US"/>
              <a:t>Conclusions</a:t>
            </a:r>
          </a:p>
        </p:txBody>
      </p:sp>
      <p:sp>
        <p:nvSpPr>
          <p:cNvPr id="948" name="Difficulty: Data substantially more challenging than Yosemite…"/>
          <p:cNvSpPr txBox="1">
            <a:spLocks noGrp="1"/>
          </p:cNvSpPr>
          <p:nvPr>
            <p:ph idx="1"/>
          </p:nvPr>
        </p:nvSpPr>
        <p:spPr/>
        <p:txBody>
          <a:bodyPr/>
          <a:lstStyle/>
          <a:p>
            <a:r>
              <a:rPr lang="en-US"/>
              <a:t>Difficulty: Data substantially more challenging than Yosemite</a:t>
            </a:r>
          </a:p>
          <a:p>
            <a:r>
              <a:rPr lang="en-US"/>
              <a:t>Diversity: Substantial variation in difficulty across the various datasets</a:t>
            </a:r>
          </a:p>
          <a:p>
            <a:r>
              <a:rPr lang="en-US"/>
              <a:t>Motion GT vs Interpolation: Best algorithms for one are not the best for the other</a:t>
            </a:r>
          </a:p>
          <a:p>
            <a:r>
              <a:rPr lang="en-US"/>
              <a:t>Comparison with Stereo: Performance of existing flow algorithms appears weak</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A6EB0E0-D1CC-D608-8F1E-18A915288174}"/>
              </a:ext>
            </a:extLst>
          </p:cNvPr>
          <p:cNvSpPr>
            <a:spLocks noGrp="1"/>
          </p:cNvSpPr>
          <p:nvPr>
            <p:ph type="title"/>
          </p:nvPr>
        </p:nvSpPr>
        <p:spPr/>
        <p:txBody>
          <a:bodyPr/>
          <a:lstStyle/>
          <a:p>
            <a:r>
              <a:rPr lang="en-US" dirty="0"/>
              <a:t>The Brightness Constraint</a:t>
            </a:r>
            <a:endParaRPr lang="en-KR" dirty="0"/>
          </a:p>
        </p:txBody>
      </p:sp>
      <p:sp>
        <p:nvSpPr>
          <p:cNvPr id="426" name="Brightness Constancy Equation:"/>
          <p:cNvSpPr txBox="1">
            <a:spLocks noGrp="1"/>
          </p:cNvSpPr>
          <p:nvPr>
            <p:ph idx="1"/>
          </p:nvPr>
        </p:nvSpPr>
        <p:spPr/>
        <p:txBody>
          <a:bodyPr/>
          <a:lstStyle/>
          <a:p>
            <a:r>
              <a:rPr lang="en-US"/>
              <a:t>Brightness Constancy Equation:</a:t>
            </a:r>
          </a:p>
        </p:txBody>
      </p:sp>
      <p:pic>
        <p:nvPicPr>
          <p:cNvPr id="427" name="image.pdf" descr="image.pdf"/>
          <p:cNvPicPr>
            <a:picLocks noChangeAspect="1"/>
          </p:cNvPicPr>
          <p:nvPr/>
        </p:nvPicPr>
        <p:blipFill>
          <a:blip r:embed="rId2"/>
          <a:stretch>
            <a:fillRect/>
          </a:stretch>
        </p:blipFill>
        <p:spPr>
          <a:xfrm>
            <a:off x="4929586" y="3030288"/>
            <a:ext cx="7577103" cy="756357"/>
          </a:xfrm>
          <a:prstGeom prst="rect">
            <a:avLst/>
          </a:prstGeom>
          <a:ln w="12700">
            <a:miter lim="400000"/>
          </a:ln>
        </p:spPr>
      </p:pic>
      <p:sp>
        <p:nvSpPr>
          <p:cNvPr id="428" name="Or, equivalently, minimize :"/>
          <p:cNvSpPr txBox="1"/>
          <p:nvPr/>
        </p:nvSpPr>
        <p:spPr>
          <a:xfrm>
            <a:off x="3366610" y="3933676"/>
            <a:ext cx="11054082" cy="68736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marL="342900" indent="-342900">
              <a:spcBef>
                <a:spcPts val="600"/>
              </a:spcBef>
              <a:defRPr sz="3800">
                <a:latin typeface="Times New Roman"/>
                <a:ea typeface="Times New Roman"/>
                <a:cs typeface="Times New Roman"/>
                <a:sym typeface="Times New Roman"/>
              </a:defRPr>
            </a:lvl1pPr>
          </a:lstStyle>
          <a:p>
            <a:r>
              <a:t>Or, equivalently, minimize :</a:t>
            </a:r>
          </a:p>
        </p:txBody>
      </p:sp>
      <p:pic>
        <p:nvPicPr>
          <p:cNvPr id="429" name="image.pdf" descr="image.pdf"/>
          <p:cNvPicPr>
            <a:picLocks noChangeAspect="1"/>
          </p:cNvPicPr>
          <p:nvPr/>
        </p:nvPicPr>
        <p:blipFill>
          <a:blip r:embed="rId3"/>
          <a:stretch>
            <a:fillRect/>
          </a:stretch>
        </p:blipFill>
        <p:spPr>
          <a:xfrm>
            <a:off x="4842068" y="4706965"/>
            <a:ext cx="8103166" cy="851183"/>
          </a:xfrm>
          <a:prstGeom prst="rect">
            <a:avLst/>
          </a:prstGeom>
          <a:ln w="12700">
            <a:miter lim="400000"/>
          </a:ln>
        </p:spPr>
      </p:pic>
      <p:pic>
        <p:nvPicPr>
          <p:cNvPr id="430" name="image.pdf" descr="image.pdf"/>
          <p:cNvPicPr>
            <a:picLocks noChangeAspect="1"/>
          </p:cNvPicPr>
          <p:nvPr/>
        </p:nvPicPr>
        <p:blipFill>
          <a:blip r:embed="rId4"/>
          <a:stretch>
            <a:fillRect/>
          </a:stretch>
        </p:blipFill>
        <p:spPr>
          <a:xfrm>
            <a:off x="2829260" y="7586133"/>
            <a:ext cx="11909779" cy="898596"/>
          </a:xfrm>
          <a:prstGeom prst="rect">
            <a:avLst/>
          </a:prstGeom>
          <a:ln w="12700">
            <a:miter lim="400000"/>
          </a:ln>
        </p:spPr>
      </p:pic>
      <p:sp>
        <p:nvSpPr>
          <p:cNvPr id="431" name="Linearizing   (assuming small (u,v)) using Taylor series expansion:"/>
          <p:cNvSpPr txBox="1"/>
          <p:nvPr/>
        </p:nvSpPr>
        <p:spPr>
          <a:xfrm>
            <a:off x="3257108" y="5945352"/>
            <a:ext cx="11054082" cy="12721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marL="342900" indent="-342900">
              <a:spcBef>
                <a:spcPts val="600"/>
              </a:spcBef>
              <a:defRPr sz="3800"/>
            </a:pPr>
            <a:r>
              <a:rPr sz="3800" dirty="0"/>
              <a:t>Linearizing   (assuming small (</a:t>
            </a:r>
            <a:r>
              <a:rPr sz="3800" dirty="0" err="1"/>
              <a:t>u,v</a:t>
            </a:r>
            <a:r>
              <a:rPr sz="3800" dirty="0"/>
              <a:t>))</a:t>
            </a:r>
            <a:br>
              <a:rPr sz="3800" dirty="0"/>
            </a:br>
            <a:r>
              <a:rPr sz="3800" dirty="0"/>
              <a:t>using Taylor series expansion:</a:t>
            </a:r>
          </a:p>
        </p:txBody>
      </p:sp>
      <p:pic>
        <p:nvPicPr>
          <p:cNvPr id="432" name="image.pdf" descr="image.pdf"/>
          <p:cNvPicPr>
            <a:picLocks noChangeAspect="1"/>
          </p:cNvPicPr>
          <p:nvPr/>
        </p:nvPicPr>
        <p:blipFill>
          <a:blip r:embed="rId5"/>
          <a:stretch>
            <a:fillRect/>
          </a:stretch>
        </p:blipFill>
        <p:spPr>
          <a:xfrm>
            <a:off x="8812372" y="4479432"/>
            <a:ext cx="162561" cy="307059"/>
          </a:xfrm>
          <a:prstGeom prst="rect">
            <a:avLst/>
          </a:prstGeom>
          <a:ln w="12700">
            <a:miter lim="400000"/>
          </a:ln>
        </p:spPr>
      </p:pic>
      <p:sp>
        <p:nvSpPr>
          <p:cNvPr id="433" name="Rectangle"/>
          <p:cNvSpPr/>
          <p:nvPr/>
        </p:nvSpPr>
        <p:spPr>
          <a:xfrm>
            <a:off x="7130918" y="2991905"/>
            <a:ext cx="5310294" cy="758614"/>
          </a:xfrm>
          <a:prstGeom prst="rect">
            <a:avLst/>
          </a:prstGeom>
          <a:ln w="38100">
            <a:solidFill>
              <a:srgbClr val="3333CC"/>
            </a:solidFill>
          </a:ln>
        </p:spPr>
        <p:txBody>
          <a:bodyPr lIns="50800" tIns="50800" rIns="50800" bIns="50800" anchor="ctr"/>
          <a:lstStyle/>
          <a:p>
            <a:pPr>
              <a:defRPr sz="3600">
                <a:solidFill>
                  <a:srgbClr val="FFFFFF"/>
                </a:solidFill>
                <a:latin typeface="Times New Roman"/>
                <a:ea typeface="Times New Roman"/>
                <a:cs typeface="Times New Roman"/>
                <a:sym typeface="Times New Roman"/>
              </a:defRPr>
            </a:pPr>
            <a:endParaRPr sz="3600"/>
          </a:p>
        </p:txBody>
      </p:sp>
      <p:sp>
        <p:nvSpPr>
          <p:cNvPr id="434" name="Rectangle"/>
          <p:cNvSpPr/>
          <p:nvPr/>
        </p:nvSpPr>
        <p:spPr>
          <a:xfrm>
            <a:off x="4985437" y="7586133"/>
            <a:ext cx="9645228" cy="758614"/>
          </a:xfrm>
          <a:prstGeom prst="rect">
            <a:avLst/>
          </a:prstGeom>
          <a:ln w="38100">
            <a:solidFill>
              <a:srgbClr val="3333CC"/>
            </a:solidFill>
          </a:ln>
        </p:spPr>
        <p:txBody>
          <a:bodyPr lIns="50800" tIns="50800" rIns="50800" bIns="50800" anchor="ctr"/>
          <a:lstStyle/>
          <a:p>
            <a:pPr>
              <a:defRPr sz="3600">
                <a:solidFill>
                  <a:srgbClr val="FFFFFF"/>
                </a:solidFill>
                <a:latin typeface="Times New Roman"/>
                <a:ea typeface="Times New Roman"/>
                <a:cs typeface="Times New Roman"/>
                <a:sym typeface="Times New Roman"/>
              </a:defRPr>
            </a:pPr>
            <a:endParaRPr sz="3600"/>
          </a:p>
        </p:txBody>
      </p:sp>
    </p:spTree>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4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4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p:tmAbs val="0"/>
                                  </p:iterate>
                                  <p:childTnLst>
                                    <p:set>
                                      <p:cBhvr>
                                        <p:cTn id="14" fill="hold"/>
                                        <p:tgtEl>
                                          <p:spTgt spid="43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iterate>
                                    <p:tmAbs val="0"/>
                                  </p:iterate>
                                  <p:childTnLst>
                                    <p:set>
                                      <p:cBhvr>
                                        <p:cTn id="18" fill="hold"/>
                                        <p:tgtEl>
                                          <p:spTgt spid="4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0" grpId="0" animBg="1" advAuto="0"/>
      <p:bldP spid="431" grpId="0" animBg="1" advAuto="0"/>
      <p:bldP spid="433" grpId="0" animBg="1" advAuto="0"/>
      <p:bldP spid="434" grpId="0" animBg="1" advAuto="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F8C3089E-ADCD-3E88-215C-5987412878C7}"/>
              </a:ext>
            </a:extLst>
          </p:cNvPr>
          <p:cNvSpPr>
            <a:spLocks noGrp="1"/>
          </p:cNvSpPr>
          <p:nvPr>
            <p:ph type="title"/>
          </p:nvPr>
        </p:nvSpPr>
        <p:spPr/>
        <p:txBody>
          <a:bodyPr>
            <a:normAutofit fontScale="90000"/>
          </a:bodyPr>
          <a:lstStyle/>
          <a:p>
            <a:r>
              <a:rPr lang="en-US" dirty="0"/>
              <a:t>Gradient Constraint (or the Optical Flow Constraint)</a:t>
            </a:r>
            <a:endParaRPr lang="en-KR" dirty="0"/>
          </a:p>
        </p:txBody>
      </p:sp>
      <p:sp>
        <p:nvSpPr>
          <p:cNvPr id="4" name="Content Placeholder 3">
            <a:extLst>
              <a:ext uri="{FF2B5EF4-FFF2-40B4-BE49-F238E27FC236}">
                <a16:creationId xmlns:a16="http://schemas.microsoft.com/office/drawing/2014/main" id="{8A63A505-AAFB-C347-ABFA-0CD663AC770C}"/>
              </a:ext>
            </a:extLst>
          </p:cNvPr>
          <p:cNvSpPr>
            <a:spLocks noGrp="1"/>
          </p:cNvSpPr>
          <p:nvPr>
            <p:ph idx="1"/>
          </p:nvPr>
        </p:nvSpPr>
        <p:spPr/>
        <p:txBody>
          <a:bodyPr/>
          <a:lstStyle/>
          <a:p>
            <a:r>
              <a:rPr lang="en-US" dirty="0"/>
              <a:t>Lucas-</a:t>
            </a:r>
            <a:r>
              <a:rPr lang="en-US" dirty="0" err="1"/>
              <a:t>Kanade</a:t>
            </a:r>
            <a:r>
              <a:rPr lang="en-US" dirty="0"/>
              <a:t> method</a:t>
            </a:r>
          </a:p>
        </p:txBody>
      </p:sp>
      <p:pic>
        <p:nvPicPr>
          <p:cNvPr id="438" name="image.pdf" descr="image.pdf"/>
          <p:cNvPicPr>
            <a:picLocks noChangeAspect="1"/>
          </p:cNvPicPr>
          <p:nvPr/>
        </p:nvPicPr>
        <p:blipFill>
          <a:blip r:embed="rId2"/>
          <a:stretch>
            <a:fillRect/>
          </a:stretch>
        </p:blipFill>
        <p:spPr>
          <a:xfrm>
            <a:off x="6333755" y="2429335"/>
            <a:ext cx="6482081" cy="946010"/>
          </a:xfrm>
          <a:prstGeom prst="rect">
            <a:avLst/>
          </a:prstGeom>
          <a:ln w="12700">
            <a:miter lim="400000"/>
          </a:ln>
        </p:spPr>
      </p:pic>
      <p:sp>
        <p:nvSpPr>
          <p:cNvPr id="439" name="Minimizing:"/>
          <p:cNvSpPr txBox="1"/>
          <p:nvPr/>
        </p:nvSpPr>
        <p:spPr>
          <a:xfrm>
            <a:off x="4012828" y="2557230"/>
            <a:ext cx="2154436" cy="5457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nSpc>
                <a:spcPct val="90000"/>
              </a:lnSpc>
              <a:defRPr>
                <a:latin typeface="Times New Roman"/>
                <a:ea typeface="Times New Roman"/>
                <a:cs typeface="Times New Roman"/>
                <a:sym typeface="Times New Roman"/>
              </a:defRPr>
            </a:lvl1pPr>
          </a:lstStyle>
          <a:p>
            <a:r>
              <a:rPr sz="3200"/>
              <a:t>Minimizing:</a:t>
            </a:r>
          </a:p>
        </p:txBody>
      </p:sp>
      <p:pic>
        <p:nvPicPr>
          <p:cNvPr id="440" name="image.pdf" descr="image.pdf"/>
          <p:cNvPicPr>
            <a:picLocks noChangeAspect="1"/>
          </p:cNvPicPr>
          <p:nvPr/>
        </p:nvPicPr>
        <p:blipFill>
          <a:blip r:embed="rId3"/>
          <a:stretch>
            <a:fillRect/>
          </a:stretch>
        </p:blipFill>
        <p:spPr>
          <a:xfrm>
            <a:off x="6662895" y="3575736"/>
            <a:ext cx="4264944" cy="2946401"/>
          </a:xfrm>
          <a:prstGeom prst="rect">
            <a:avLst/>
          </a:prstGeom>
          <a:ln w="12700">
            <a:miter lim="400000"/>
          </a:ln>
        </p:spPr>
      </p:pic>
      <p:sp>
        <p:nvSpPr>
          <p:cNvPr id="441" name="In general"/>
          <p:cNvSpPr txBox="1"/>
          <p:nvPr/>
        </p:nvSpPr>
        <p:spPr>
          <a:xfrm>
            <a:off x="3757171" y="6701382"/>
            <a:ext cx="1755289" cy="5457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nSpc>
                <a:spcPct val="90000"/>
              </a:lnSpc>
              <a:defRPr>
                <a:latin typeface="Times New Roman"/>
                <a:ea typeface="Times New Roman"/>
                <a:cs typeface="Times New Roman"/>
                <a:sym typeface="Times New Roman"/>
              </a:defRPr>
            </a:lvl1pPr>
          </a:lstStyle>
          <a:p>
            <a:r>
              <a:rPr sz="3200"/>
              <a:t>In general</a:t>
            </a:r>
          </a:p>
        </p:txBody>
      </p:sp>
      <p:pic>
        <p:nvPicPr>
          <p:cNvPr id="442" name="image.pdf" descr="image.pdf"/>
          <p:cNvPicPr>
            <a:picLocks noChangeAspect="1"/>
          </p:cNvPicPr>
          <p:nvPr/>
        </p:nvPicPr>
        <p:blipFill>
          <a:blip r:embed="rId4"/>
          <a:stretch>
            <a:fillRect/>
          </a:stretch>
        </p:blipFill>
        <p:spPr>
          <a:xfrm>
            <a:off x="6495891" y="6524978"/>
            <a:ext cx="2237459" cy="898597"/>
          </a:xfrm>
          <a:prstGeom prst="rect">
            <a:avLst/>
          </a:prstGeom>
          <a:ln w="12700">
            <a:miter lim="400000"/>
          </a:ln>
        </p:spPr>
      </p:pic>
      <p:pic>
        <p:nvPicPr>
          <p:cNvPr id="443" name="image.pdf" descr="image.pdf"/>
          <p:cNvPicPr>
            <a:picLocks noChangeAspect="1"/>
          </p:cNvPicPr>
          <p:nvPr/>
        </p:nvPicPr>
        <p:blipFill>
          <a:blip r:embed="rId5"/>
          <a:stretch>
            <a:fillRect/>
          </a:stretch>
        </p:blipFill>
        <p:spPr>
          <a:xfrm>
            <a:off x="6509368" y="7500338"/>
            <a:ext cx="4572001" cy="898597"/>
          </a:xfrm>
          <a:prstGeom prst="rect">
            <a:avLst/>
          </a:prstGeom>
          <a:ln w="12700">
            <a:miter lim="400000"/>
          </a:ln>
        </p:spPr>
      </p:pic>
      <p:sp>
        <p:nvSpPr>
          <p:cNvPr id="444" name="Hence,"/>
          <p:cNvSpPr txBox="1"/>
          <p:nvPr/>
        </p:nvSpPr>
        <p:spPr>
          <a:xfrm>
            <a:off x="4049978" y="7676742"/>
            <a:ext cx="1255152" cy="5457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nSpc>
                <a:spcPct val="90000"/>
              </a:lnSpc>
              <a:defRPr>
                <a:latin typeface="Times New Roman"/>
                <a:ea typeface="Times New Roman"/>
                <a:cs typeface="Times New Roman"/>
                <a:sym typeface="Times New Roman"/>
              </a:defRPr>
            </a:lvl1pPr>
          </a:lstStyle>
          <a:p>
            <a:r>
              <a:rPr sz="3200"/>
              <a:t>Hence,</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7DD2362-3A0E-1C43-AAC0-6B534D9686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67731" y="0"/>
            <a:ext cx="13004800" cy="9753600"/>
          </a:xfrm>
          <a:prstGeom prst="rect">
            <a:avLst/>
          </a:prstGeom>
        </p:spPr>
      </p:pic>
    </p:spTree>
    <p:extLst>
      <p:ext uri="{BB962C8B-B14F-4D97-AF65-F5344CB8AC3E}">
        <p14:creationId xmlns:p14="http://schemas.microsoft.com/office/powerpoint/2010/main" val="1821169886"/>
      </p:ext>
    </p:extLst>
  </p:cSld>
  <p:clrMapOvr>
    <a:masterClrMapping/>
  </p:clrMapOvr>
</p:sld>
</file>

<file path=ppt/theme/theme1.xml><?xml version="1.0" encoding="utf-8"?>
<a:theme xmlns:a="http://schemas.openxmlformats.org/drawingml/2006/main" name="2022">
  <a:themeElements>
    <a:clrScheme name="Office Them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2022" id="{34755851-97A1-CE40-9F20-F215B4ADCBC1}" vid="{6F8B5E78-A976-4B42-AABF-C95AB732C094}"/>
    </a:ext>
  </a:extLst>
</a:theme>
</file>

<file path=ppt/theme/theme2.xml><?xml version="1.0" encoding="utf-8"?>
<a:theme xmlns:a="http://schemas.openxmlformats.org/drawingml/2006/main" name="Showroom">
  <a:themeElements>
    <a:clrScheme name="Showroom">
      <a:dk1>
        <a:srgbClr val="000000"/>
      </a:dk1>
      <a:lt1>
        <a:srgbClr val="FFFFFF"/>
      </a:lt1>
      <a:dk2>
        <a:srgbClr val="484D4B"/>
      </a:dk2>
      <a:lt2>
        <a:srgbClr val="A5A5A5"/>
      </a:lt2>
      <a:accent1>
        <a:srgbClr val="669AA4"/>
      </a:accent1>
      <a:accent2>
        <a:srgbClr val="930706"/>
      </a:accent2>
      <a:accent3>
        <a:srgbClr val="CC4C0E"/>
      </a:accent3>
      <a:accent4>
        <a:srgbClr val="88845E"/>
      </a:accent4>
      <a:accent5>
        <a:srgbClr val="CF8616"/>
      </a:accent5>
      <a:accent6>
        <a:srgbClr val="4E576B"/>
      </a:accent6>
      <a:hlink>
        <a:srgbClr val="0000FF"/>
      </a:hlink>
      <a:folHlink>
        <a:srgbClr val="FF00FF"/>
      </a:folHlink>
    </a:clrScheme>
    <a:fontScheme name="Showroom">
      <a:majorFont>
        <a:latin typeface="Gill Sans"/>
        <a:ea typeface="Gill Sans"/>
        <a:cs typeface="Gill Sans"/>
      </a:majorFont>
      <a:minorFont>
        <a:latin typeface="Gill Sans"/>
        <a:ea typeface="Gill Sans"/>
        <a:cs typeface="Gill Sans"/>
      </a:minorFont>
    </a:fontScheme>
    <a:fmtScheme name="Showroom">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6D7472"/>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FFFFFF"/>
            </a:solidFill>
            <a:effectLst/>
            <a:uFillTx/>
            <a:latin typeface="Gill Sans Light"/>
            <a:ea typeface="Gill Sans Light"/>
            <a:cs typeface="Gill Sans Light"/>
            <a:sym typeface="Gill Sans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484D4B"/>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4200" b="0" i="0" u="none" strike="noStrike" cap="none" spc="0" normalizeH="0" baseline="0">
            <a:ln>
              <a:noFill/>
            </a:ln>
            <a:solidFill>
              <a:srgbClr val="414141"/>
            </a:solidFill>
            <a:effectLst/>
            <a:uFillTx/>
            <a:latin typeface="Gill Sans Light"/>
            <a:ea typeface="Gill Sans Light"/>
            <a:cs typeface="Gill Sans Light"/>
            <a:sym typeface="Gill Sans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emplate>2022</Template>
  <TotalTime>8055</TotalTime>
  <Words>1808</Words>
  <Application>Microsoft Macintosh PowerPoint</Application>
  <PresentationFormat>Custom</PresentationFormat>
  <Paragraphs>321</Paragraphs>
  <Slides>65</Slides>
  <Notes>2</Notes>
  <HiddenSlides>1</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65</vt:i4>
      </vt:variant>
    </vt:vector>
  </HeadingPairs>
  <TitlesOfParts>
    <vt:vector size="76" baseType="lpstr">
      <vt:lpstr>System Font Regular</vt:lpstr>
      <vt:lpstr>Arial</vt:lpstr>
      <vt:lpstr>Avenir</vt:lpstr>
      <vt:lpstr>Calibri</vt:lpstr>
      <vt:lpstr>Cambria Math</vt:lpstr>
      <vt:lpstr>Candara</vt:lpstr>
      <vt:lpstr>Helvetica</vt:lpstr>
      <vt:lpstr>Times</vt:lpstr>
      <vt:lpstr>Times New Roman</vt:lpstr>
      <vt:lpstr>Wingdings</vt:lpstr>
      <vt:lpstr>2022</vt:lpstr>
      <vt:lpstr>Motion estimation</vt:lpstr>
      <vt:lpstr>Why estimate visual motion?</vt:lpstr>
      <vt:lpstr>Readings</vt:lpstr>
      <vt:lpstr>Classes of Techniques</vt:lpstr>
      <vt:lpstr>Optic Flow Computation</vt:lpstr>
      <vt:lpstr>Patch matching (revisited)</vt:lpstr>
      <vt:lpstr>The Brightness Constraint</vt:lpstr>
      <vt:lpstr>Gradient Constraint (or the Optical Flow Constraint)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Patch Translation [Lucas-Kanade]</vt:lpstr>
      <vt:lpstr>Local Patch Analysis</vt:lpstr>
      <vt:lpstr>The Aperture Problem</vt:lpstr>
      <vt:lpstr>SSD Surface – Textured area</vt:lpstr>
      <vt:lpstr>SSD Surface -- Edge</vt:lpstr>
      <vt:lpstr>SSD – homogeneous area</vt:lpstr>
      <vt:lpstr>Iterative Refinement</vt:lpstr>
      <vt:lpstr>Optical Flow: Iterative Estimation</vt:lpstr>
      <vt:lpstr>Optical Flow: Iterative Estimation</vt:lpstr>
      <vt:lpstr>Optical Flow: Iterative Estimation</vt:lpstr>
      <vt:lpstr>Optical Flow: Iterative Estimation</vt:lpstr>
      <vt:lpstr>Optical Flow: Iterative Estimation</vt:lpstr>
      <vt:lpstr>Optical Flow: Aliasing</vt:lpstr>
      <vt:lpstr>Limits of the gradient method</vt:lpstr>
      <vt:lpstr>Coarse-to-Fine Estimation</vt:lpstr>
      <vt:lpstr>Parametric motion estimation</vt:lpstr>
      <vt:lpstr>Global (parametric) motion models</vt:lpstr>
      <vt:lpstr>Motion models</vt:lpstr>
      <vt:lpstr>Example:  Affine Motion</vt:lpstr>
      <vt:lpstr>Other 2D Motion Models</vt:lpstr>
      <vt:lpstr>3D Motion Models</vt:lpstr>
      <vt:lpstr>Patch matching (revisited)</vt:lpstr>
      <vt:lpstr>Correlation and SSD</vt:lpstr>
      <vt:lpstr>Discrete Search vs. Gradient Based</vt:lpstr>
      <vt:lpstr>Shi-Tomasi feature tracker</vt:lpstr>
      <vt:lpstr>Tracking results</vt:lpstr>
      <vt:lpstr>Tracking - dissimilarity</vt:lpstr>
      <vt:lpstr>Tracking results</vt:lpstr>
      <vt:lpstr>Correlation Window Size</vt:lpstr>
      <vt:lpstr>Robust Estimation</vt:lpstr>
      <vt:lpstr>Robust Estimation</vt:lpstr>
      <vt:lpstr>Robust Estimation</vt:lpstr>
      <vt:lpstr>Robust Estimation</vt:lpstr>
      <vt:lpstr>How well do these techniques work?</vt:lpstr>
      <vt:lpstr>A Database and Evaluation Methodology for Optical Flow</vt:lpstr>
      <vt:lpstr>Limitations of Yosemite</vt:lpstr>
      <vt:lpstr>Limitations of Yosemite</vt:lpstr>
      <vt:lpstr>Realistic synthetic imagery</vt:lpstr>
      <vt:lpstr>Modified stereo imagery</vt:lpstr>
      <vt:lpstr>Dense flow with hidden texture</vt:lpstr>
      <vt:lpstr>Experimental results</vt:lpstr>
      <vt:lpstr>Experimental results</vt:lpstr>
      <vt:lpstr>Conclusions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Motion estimation</dc:title>
  <cp:lastModifiedBy>신 현준</cp:lastModifiedBy>
  <cp:revision>13</cp:revision>
  <dcterms:modified xsi:type="dcterms:W3CDTF">2022-11-15T11:12:37Z</dcterms:modified>
</cp:coreProperties>
</file>